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7" r:id="rId2"/>
    <p:sldMasterId id="2147483681" r:id="rId3"/>
  </p:sldMasterIdLst>
  <p:notesMasterIdLst>
    <p:notesMasterId r:id="rId74"/>
  </p:notesMasterIdLst>
  <p:sldIdLst>
    <p:sldId id="334" r:id="rId4"/>
    <p:sldId id="257" r:id="rId5"/>
    <p:sldId id="258" r:id="rId6"/>
    <p:sldId id="335" r:id="rId7"/>
    <p:sldId id="336" r:id="rId8"/>
    <p:sldId id="259" r:id="rId9"/>
    <p:sldId id="337" r:id="rId10"/>
    <p:sldId id="260" r:id="rId11"/>
    <p:sldId id="338" r:id="rId12"/>
    <p:sldId id="261" r:id="rId13"/>
    <p:sldId id="339" r:id="rId14"/>
    <p:sldId id="262" r:id="rId15"/>
    <p:sldId id="263" r:id="rId16"/>
    <p:sldId id="264" r:id="rId17"/>
    <p:sldId id="265" r:id="rId18"/>
    <p:sldId id="266" r:id="rId19"/>
    <p:sldId id="340" r:id="rId20"/>
    <p:sldId id="343" r:id="rId21"/>
    <p:sldId id="344" r:id="rId22"/>
    <p:sldId id="342" r:id="rId23"/>
    <p:sldId id="341" r:id="rId24"/>
    <p:sldId id="345" r:id="rId25"/>
    <p:sldId id="34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Lst>
  <p:sldSz cx="12192000" cy="6858000"/>
  <p:notesSz cx="6858000" cy="9144000"/>
  <p:embeddedFontLst>
    <p:embeddedFont>
      <p:font typeface="Cambria" panose="02040503050406030204" pitchFamily="18" charset="0"/>
      <p:regular r:id="rId75"/>
      <p:bold r:id="rId76"/>
      <p:italic r:id="rId77"/>
      <p:boldItalic r:id="rId78"/>
    </p:embeddedFont>
    <p:embeddedFont>
      <p:font typeface="Lucida Sans" panose="020B0602030504020204" pitchFamily="34" charset="0"/>
      <p:regular r:id="rId79"/>
      <p:bold r:id="rId80"/>
      <p:italic r:id="rId81"/>
      <p:boldItalic r:id="rId82"/>
    </p:embeddedFont>
    <p:embeddedFont>
      <p:font typeface="Open Sans" panose="020B0606030504020204" pitchFamily="34" charset="0"/>
      <p:regular r:id="rId83"/>
      <p:bold r:id="rId84"/>
      <p:italic r:id="rId85"/>
      <p:boldItalic r:id="rId86"/>
    </p:embeddedFont>
    <p:embeddedFont>
      <p:font typeface="Proxima Nova" panose="020B0604020202020204" charset="0"/>
      <p:regular r:id="rId87"/>
      <p:bold r:id="rId88"/>
      <p:italic r:id="rId89"/>
      <p:boldItalic r:id="rId90"/>
    </p:embeddedFont>
    <p:embeddedFont>
      <p:font typeface="Roboto Mono" panose="00000009000000000000" pitchFamily="49"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5" roundtripDataSignature="AMtx7mhSWTrWcNfnhE9RFByYpgXMtiEn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0D52A9-B49C-4DC6-8EFF-BB338FFC0E17}">
  <a:tblStyle styleId="{390D52A9-B49C-4DC6-8EFF-BB338FFC0E17}"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2.xml"/><Relationship Id="rId90" Type="http://schemas.openxmlformats.org/officeDocument/2006/relationships/font" Target="fonts/font16.fntdata"/><Relationship Id="rId95" Type="http://customschemas.google.com/relationships/presentationmetadata" Target="meta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2.fntdata"/><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3.fntdata"/><Relationship Id="rId61" Type="http://schemas.openxmlformats.org/officeDocument/2006/relationships/slide" Target="slides/slide58.xml"/><Relationship Id="rId82" Type="http://schemas.openxmlformats.org/officeDocument/2006/relationships/font" Target="fonts/font8.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9.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62a763626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g262a76362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e907064a81_0_344: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g2e907064a81_0_344: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r>
              <a:rPr lang="en-US"/>
              <a:t>High level idea is that corners are good.  You want to find windows that contain strong gradients AND gradients oriented in more than one direction</a:t>
            </a:r>
            <a:endParaRPr/>
          </a:p>
        </p:txBody>
      </p:sp>
      <p:sp>
        <p:nvSpPr>
          <p:cNvPr id="367" name="Google Shape;367;g2e907064a81_0_344: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907064a81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g2e907064a81_0_365: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e907064a8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7" name="Google Shape;427;g2e907064a81_0_4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e907064a81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6" name="Google Shape;436;g2e907064a81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e907064a81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CD4DA36F-B907-E5CE-1245-D442842D7F97}"/>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EC2F9495-CEBA-97B9-FE94-24514DE38F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DC2AE915-13D7-961B-3456-508FB3647EA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20259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A1C76D-278C-2387-75F5-80CB2BA6C7EA}"/>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8E5404B2-2DD8-ADFA-7B90-C58DCC92B6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52B2AD5C-C152-06BD-E6A4-739FB4E3241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79984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00B9EF3A-14CA-74C4-3A78-016CEBD28605}"/>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9BD00AF-D5F2-A739-D55B-5C11391D8D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D7483B97-C34A-C233-1FB3-E69A7B8FFD8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91699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FCCC333E-2930-2D77-1B21-DE00075C826C}"/>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1D1F87B-424B-259D-1951-574D44CB03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8D445F3A-E277-E51A-8DFB-DA0E360CB10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58184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BF13480-A9AA-CD48-CE86-C49A03393393}"/>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47170A3E-B23D-CFD0-D956-266509AA95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C8B5C441-F562-F5AA-1ED8-FF3675AB058F}"/>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084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2217f5b007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F7637B8E-E88B-C84E-9DC3-4CAC38F06665}"/>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4A142210-A004-1926-3AEA-F3BCD55596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5FEEF10C-6927-D04C-484F-E6C28670314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67133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61551283-F9DF-ACF2-47DB-8A81A4EE6988}"/>
            </a:ext>
          </a:extLst>
        </p:cNvPr>
        <p:cNvGrpSpPr/>
        <p:nvPr/>
      </p:nvGrpSpPr>
      <p:grpSpPr>
        <a:xfrm>
          <a:off x="0" y="0"/>
          <a:ext cx="0" cy="0"/>
          <a:chOff x="0" y="0"/>
          <a:chExt cx="0" cy="0"/>
        </a:xfrm>
      </p:grpSpPr>
      <p:sp>
        <p:nvSpPr>
          <p:cNvPr id="583" name="Google Shape;583;g2e907064a81_0_558:notes">
            <a:extLst>
              <a:ext uri="{FF2B5EF4-FFF2-40B4-BE49-F238E27FC236}">
                <a16:creationId xmlns:a16="http://schemas.microsoft.com/office/drawing/2014/main" id="{CE9F3504-7A47-5A79-74B0-2077CE7391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4" name="Google Shape;584;g2e907064a81_0_558:notes">
            <a:extLst>
              <a:ext uri="{FF2B5EF4-FFF2-40B4-BE49-F238E27FC236}">
                <a16:creationId xmlns:a16="http://schemas.microsoft.com/office/drawing/2014/main" id="{B517F8CF-54C7-4E50-1CE0-0D512F8D3D4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81958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e907064a81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90" name="Google Shape;590;g2e907064a81_0_5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e907064a81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96" name="Google Shape;596;g2e907064a81_0_5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e907064a8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02" name="Google Shape;602;g2e907064a81_0_5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e907064a81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08" name="Google Shape;608;g2e907064a81_0_5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e907064a81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14" name="Google Shape;614;g2e907064a81_0_5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e907064a81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20" name="Google Shape;620;g2e907064a81_0_5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e907064a81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26" name="Google Shape;626;g2e907064a81_0_5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e907064a81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32" name="Google Shape;632;g2e907064a81_0_5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9FCA9E82-60CE-6703-B817-AFB8B37BEF0D}"/>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FBFB9B09-2008-C9FD-CE80-19F4EBBFCF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7DECC89E-4EBC-2CBB-2A1E-06FD588F1AB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9895F653-EB3F-E3F0-CF43-8406E612685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197631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e907064a81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38" name="Google Shape;638;g2e907064a81_0_6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e907064a81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44" name="Google Shape;644;g2e907064a81_0_60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e90b3f8b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e90b3f8bb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g2e90b3f8bb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e907064a81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61" name="Google Shape;661;g2e907064a81_0_6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e907064a8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70" name="Google Shape;670;g2e907064a81_0_6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e907064a81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89" name="Google Shape;689;g2e907064a81_0_6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e907064a81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95" name="Google Shape;695;g2e907064a81_0_6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e907064a81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01" name="Google Shape;701;g2e907064a81_0_6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e907064a81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08" name="Google Shape;708;g2e907064a81_0_6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e907064a81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15" name="Google Shape;715;g2e907064a81_0_6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71A37988-21C9-D498-2F76-6FDAA0470867}"/>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B930F944-2EE8-DFD6-5BE2-44C1A8903B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45F4F21F-A6C9-3AE0-D963-215E14F3C50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7C7FA99F-6232-32D9-ADF7-5D4FEC87036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1088830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e907064a81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22" name="Google Shape;722;g2e907064a81_0_6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e907064a81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728" name="Google Shape;728;g2e907064a81_0_6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285c3857bd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285c3857bd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3285c3857bd_0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285c3857bd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3285c3857bd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g3285c3857bd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285c3857bd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285c3857bd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3285c3857bd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3285c3857bd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3285c3857bd_0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3285c3857bd_0_1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285c3857bd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285c3857bd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g3285c3857bd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3285c3857bd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3285c3857bd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g3285c3857bd_0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aec46638a1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3" name="Google Shape;783;g2aec46638a1_0_486: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285c3857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285c3857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g3285c3857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2217f5b007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2217f5b007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32217f5b007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285c3857b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3285c3857bd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g3285c3857bd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52</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aec46638a1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0" name="Google Shape;810;g2aec46638a1_0_490: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aec46638a1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g2aec46638a1_0_495: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aec46638a1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2" name="Google Shape;822;g2aec46638a1_0_500: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aec46638a1_0_5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g2aec46638a1_0_525: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aec46638a1_0_5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g2aec46638a1_0_540: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3285c3857b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3285c3857bd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g3285c3857bd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aec46638a1_0_7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1" name="Google Shape;1081;g2aec46638a1_0_747: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aec46638a1_0_7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2" name="Google Shape;1122;g2aec46638a1_0_787: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3285c3857bd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3285c3857bd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4" name="Google Shape;1234;g3285c3857bd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97E08C61-0EC5-E4D7-C926-509AB80ADF2B}"/>
            </a:ext>
          </a:extLst>
        </p:cNvPr>
        <p:cNvGrpSpPr/>
        <p:nvPr/>
      </p:nvGrpSpPr>
      <p:grpSpPr>
        <a:xfrm>
          <a:off x="0" y="0"/>
          <a:ext cx="0" cy="0"/>
          <a:chOff x="0" y="0"/>
          <a:chExt cx="0" cy="0"/>
        </a:xfrm>
      </p:grpSpPr>
      <p:sp>
        <p:nvSpPr>
          <p:cNvPr id="325" name="Google Shape;325;g32217f5b007_0_9:notes">
            <a:extLst>
              <a:ext uri="{FF2B5EF4-FFF2-40B4-BE49-F238E27FC236}">
                <a16:creationId xmlns:a16="http://schemas.microsoft.com/office/drawing/2014/main" id="{BF694F09-3E2D-F29D-4855-4654526B5D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217f5b007_0_9:notes">
            <a:extLst>
              <a:ext uri="{FF2B5EF4-FFF2-40B4-BE49-F238E27FC236}">
                <a16:creationId xmlns:a16="http://schemas.microsoft.com/office/drawing/2014/main" id="{B76F525C-CBED-1B2F-0A3F-8DFFC296EE8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32217f5b007_0_9:notes">
            <a:extLst>
              <a:ext uri="{FF2B5EF4-FFF2-40B4-BE49-F238E27FC236}">
                <a16:creationId xmlns:a16="http://schemas.microsoft.com/office/drawing/2014/main" id="{605E1196-56CB-A940-9F9F-4F8DE1378DB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87665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3285c3857bd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3285c3857bd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3" name="Google Shape;1243;g3285c3857bd_0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62</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aec46638a1_0_8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1" name="Google Shape;1251;g2aec46638a1_0_897:notes"/>
          <p:cNvSpPr>
            <a:spLocks noGrp="1" noRot="1" noChangeAspect="1"/>
          </p:cNvSpPr>
          <p:nvPr>
            <p:ph type="sldImg" idx="2"/>
          </p:nvPr>
        </p:nvSpPr>
        <p:spPr>
          <a:xfrm>
            <a:off x="381188" y="685800"/>
            <a:ext cx="6096300" cy="3429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3285c3857bd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3285c3857bd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4" name="Google Shape;1264;g3285c3857bd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64</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3285c3857bd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3285c3857bd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2" name="Google Shape;1272;g3285c3857bd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65</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3285c3857bd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3285c3857bd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0" name="Google Shape;1280;g3285c3857bd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66</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285c3857bd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3285c3857bd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8" name="Google Shape;1288;g3285c3857bd_0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67</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3285c3857bd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3285c3857bd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7" name="Google Shape;1297;g3285c3857bd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68</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4" name="Google Shape;13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0" name="Google Shape;1310;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2217f5b007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2217f5b007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32217f5b007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e907064a8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54" name="Google Shape;354;g2e907064a81_0_3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E15B1448-2DE7-C9FB-6A08-DB4F5B134F15}"/>
            </a:ext>
          </a:extLst>
        </p:cNvPr>
        <p:cNvGrpSpPr/>
        <p:nvPr/>
      </p:nvGrpSpPr>
      <p:grpSpPr>
        <a:xfrm>
          <a:off x="0" y="0"/>
          <a:ext cx="0" cy="0"/>
          <a:chOff x="0" y="0"/>
          <a:chExt cx="0" cy="0"/>
        </a:xfrm>
      </p:grpSpPr>
      <p:sp>
        <p:nvSpPr>
          <p:cNvPr id="353" name="Google Shape;353;g2e907064a81_0_333:notes">
            <a:extLst>
              <a:ext uri="{FF2B5EF4-FFF2-40B4-BE49-F238E27FC236}">
                <a16:creationId xmlns:a16="http://schemas.microsoft.com/office/drawing/2014/main" id="{16B93AEB-8153-C168-88FB-15812D9447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54" name="Google Shape;354;g2e907064a81_0_333:notes">
            <a:extLst>
              <a:ext uri="{FF2B5EF4-FFF2-40B4-BE49-F238E27FC236}">
                <a16:creationId xmlns:a16="http://schemas.microsoft.com/office/drawing/2014/main" id="{52F7F839-E79D-74C3-B7DC-E982AC84039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39287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
        <p:cNvGrpSpPr/>
        <p:nvPr/>
      </p:nvGrpSpPr>
      <p:grpSpPr>
        <a:xfrm>
          <a:off x="0" y="0"/>
          <a:ext cx="0" cy="0"/>
          <a:chOff x="0" y="0"/>
          <a:chExt cx="0" cy="0"/>
        </a:xfrm>
      </p:grpSpPr>
      <p:pic>
        <p:nvPicPr>
          <p:cNvPr id="21" name="Google Shape;21;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2" name="Google Shape;22;p7"/>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7"/>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t="18301" r="28339" b="23070"/>
          <a:stretch/>
        </p:blipFill>
        <p:spPr>
          <a:xfrm>
            <a:off x="5488815" y="0"/>
            <a:ext cx="6703185" cy="6858000"/>
          </a:xfrm>
          <a:prstGeom prst="rect">
            <a:avLst/>
          </a:prstGeom>
          <a:noFill/>
          <a:ln>
            <a:noFill/>
          </a:ln>
        </p:spPr>
      </p:pic>
      <p:sp>
        <p:nvSpPr>
          <p:cNvPr id="84" name="Google Shape;84;p10"/>
          <p:cNvSpPr txBox="1">
            <a:spLocks noGrp="1"/>
          </p:cNvSpPr>
          <p:nvPr>
            <p:ph type="title"/>
          </p:nvPr>
        </p:nvSpPr>
        <p:spPr>
          <a:xfrm>
            <a:off x="1333500" y="1020445"/>
            <a:ext cx="2895600"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0"/>
          <p:cNvSpPr txBox="1">
            <a:spLocks noGrp="1"/>
          </p:cNvSpPr>
          <p:nvPr>
            <p:ph type="body" idx="1"/>
          </p:nvPr>
        </p:nvSpPr>
        <p:spPr>
          <a:xfrm>
            <a:off x="1333500" y="2924175"/>
            <a:ext cx="2895600" cy="251936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400"/>
              <a:buNone/>
              <a:defRPr sz="1400">
                <a:solidFill>
                  <a:schemeClr val="lt1"/>
                </a:solidFill>
              </a:defRPr>
            </a:lvl1pPr>
            <a:lvl2pPr marL="914400" lvl="1" indent="-228600" algn="l">
              <a:lnSpc>
                <a:spcPct val="150000"/>
              </a:lnSpc>
              <a:spcBef>
                <a:spcPts val="500"/>
              </a:spcBef>
              <a:spcAft>
                <a:spcPts val="0"/>
              </a:spcAft>
              <a:buClr>
                <a:schemeClr val="lt1"/>
              </a:buClr>
              <a:buSzPts val="1400"/>
              <a:buNone/>
              <a:defRPr sz="1400">
                <a:solidFill>
                  <a:schemeClr val="lt1"/>
                </a:solidFill>
              </a:defRPr>
            </a:lvl2pPr>
            <a:lvl3pPr marL="1371600" lvl="2" indent="-228600" algn="l">
              <a:lnSpc>
                <a:spcPct val="150000"/>
              </a:lnSpc>
              <a:spcBef>
                <a:spcPts val="500"/>
              </a:spcBef>
              <a:spcAft>
                <a:spcPts val="0"/>
              </a:spcAft>
              <a:buClr>
                <a:schemeClr val="lt1"/>
              </a:buClr>
              <a:buSzPts val="1400"/>
              <a:buNone/>
              <a:defRPr sz="1400">
                <a:solidFill>
                  <a:schemeClr val="lt1"/>
                </a:solidFill>
              </a:defRPr>
            </a:lvl3pPr>
            <a:lvl4pPr marL="1828800" lvl="3" indent="-228600" algn="l">
              <a:lnSpc>
                <a:spcPct val="150000"/>
              </a:lnSpc>
              <a:spcBef>
                <a:spcPts val="500"/>
              </a:spcBef>
              <a:spcAft>
                <a:spcPts val="0"/>
              </a:spcAft>
              <a:buClr>
                <a:schemeClr val="lt1"/>
              </a:buClr>
              <a:buSzPts val="1400"/>
              <a:buNone/>
              <a:defRPr sz="1400">
                <a:solidFill>
                  <a:schemeClr val="lt1"/>
                </a:solidFill>
              </a:defRPr>
            </a:lvl4pPr>
            <a:lvl5pPr marL="2286000" lvl="4" indent="-228600" algn="l">
              <a:lnSpc>
                <a:spcPct val="150000"/>
              </a:lnSpc>
              <a:spcBef>
                <a:spcPts val="500"/>
              </a:spcBef>
              <a:spcAft>
                <a:spcPts val="0"/>
              </a:spcAft>
              <a:buClr>
                <a:schemeClr val="lt1"/>
              </a:buClr>
              <a:buSzPts val="1400"/>
              <a:buNone/>
              <a:defRPr sz="14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0"/>
          <p:cNvSpPr txBox="1">
            <a:spLocks noGrp="1"/>
          </p:cNvSpPr>
          <p:nvPr>
            <p:ph type="ftr" idx="11"/>
          </p:nvPr>
        </p:nvSpPr>
        <p:spPr>
          <a:xfrm>
            <a:off x="2669886" y="6356349"/>
            <a:ext cx="248284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0"/>
          <p:cNvSpPr txBox="1">
            <a:spLocks noGrp="1"/>
          </p:cNvSpPr>
          <p:nvPr>
            <p:ph type="sldNum" idx="12"/>
          </p:nvPr>
        </p:nvSpPr>
        <p:spPr>
          <a:xfrm>
            <a:off x="5536305" y="6356350"/>
            <a:ext cx="9875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468449" y="1671639"/>
            <a:ext cx="6005376" cy="6531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1"/>
          <p:cNvSpPr txBox="1">
            <a:spLocks noGrp="1"/>
          </p:cNvSpPr>
          <p:nvPr>
            <p:ph type="body" idx="1"/>
          </p:nvPr>
        </p:nvSpPr>
        <p:spPr>
          <a:xfrm>
            <a:off x="1362075" y="2586447"/>
            <a:ext cx="6005376" cy="330490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1" name="Google Shape;91;p11"/>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3" name="Google Shape;93;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228567" y="373362"/>
            <a:ext cx="10462689" cy="129868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4"/>
          <p:cNvSpPr>
            <a:spLocks noGrp="1"/>
          </p:cNvSpPr>
          <p:nvPr>
            <p:ph type="pic" idx="2"/>
          </p:nvPr>
        </p:nvSpPr>
        <p:spPr>
          <a:xfrm>
            <a:off x="1487181" y="2886074"/>
            <a:ext cx="1845511" cy="1845511"/>
          </a:xfrm>
          <a:prstGeom prst="rect">
            <a:avLst/>
          </a:prstGeom>
          <a:solidFill>
            <a:srgbClr val="F2F2F2"/>
          </a:solidFill>
          <a:ln>
            <a:noFill/>
          </a:ln>
        </p:spPr>
      </p:sp>
      <p:sp>
        <p:nvSpPr>
          <p:cNvPr id="97" name="Google Shape;97;p14"/>
          <p:cNvSpPr txBox="1">
            <a:spLocks noGrp="1"/>
          </p:cNvSpPr>
          <p:nvPr>
            <p:ph type="body" idx="1"/>
          </p:nvPr>
        </p:nvSpPr>
        <p:spPr>
          <a:xfrm>
            <a:off x="1228568"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8" name="Google Shape;98;p14"/>
          <p:cNvSpPr txBox="1">
            <a:spLocks noGrp="1"/>
          </p:cNvSpPr>
          <p:nvPr>
            <p:ph type="body" idx="3"/>
          </p:nvPr>
        </p:nvSpPr>
        <p:spPr>
          <a:xfrm>
            <a:off x="1487181" y="5464114"/>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14"/>
          <p:cNvSpPr>
            <a:spLocks noGrp="1"/>
          </p:cNvSpPr>
          <p:nvPr>
            <p:ph type="pic" idx="4"/>
          </p:nvPr>
        </p:nvSpPr>
        <p:spPr>
          <a:xfrm>
            <a:off x="3836914" y="2886074"/>
            <a:ext cx="1845511" cy="1845511"/>
          </a:xfrm>
          <a:prstGeom prst="rect">
            <a:avLst/>
          </a:prstGeom>
          <a:solidFill>
            <a:srgbClr val="F2F2F2"/>
          </a:solidFill>
          <a:ln>
            <a:noFill/>
          </a:ln>
        </p:spPr>
      </p:sp>
      <p:sp>
        <p:nvSpPr>
          <p:cNvPr id="100" name="Google Shape;100;p14"/>
          <p:cNvSpPr txBox="1">
            <a:spLocks noGrp="1"/>
          </p:cNvSpPr>
          <p:nvPr>
            <p:ph type="body" idx="5"/>
          </p:nvPr>
        </p:nvSpPr>
        <p:spPr>
          <a:xfrm>
            <a:off x="3578300" y="5084524"/>
            <a:ext cx="233081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4"/>
          <p:cNvSpPr txBox="1">
            <a:spLocks noGrp="1"/>
          </p:cNvSpPr>
          <p:nvPr>
            <p:ph type="body" idx="6"/>
          </p:nvPr>
        </p:nvSpPr>
        <p:spPr>
          <a:xfrm>
            <a:off x="3836913" y="5478796"/>
            <a:ext cx="1855949"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p14"/>
          <p:cNvSpPr>
            <a:spLocks noGrp="1"/>
          </p:cNvSpPr>
          <p:nvPr>
            <p:ph type="pic" idx="7"/>
          </p:nvPr>
        </p:nvSpPr>
        <p:spPr>
          <a:xfrm>
            <a:off x="6327578" y="2886074"/>
            <a:ext cx="1845511" cy="1845511"/>
          </a:xfrm>
          <a:prstGeom prst="rect">
            <a:avLst/>
          </a:prstGeom>
          <a:solidFill>
            <a:srgbClr val="F2F2F2"/>
          </a:solidFill>
          <a:ln>
            <a:noFill/>
          </a:ln>
        </p:spPr>
      </p:sp>
      <p:sp>
        <p:nvSpPr>
          <p:cNvPr id="103" name="Google Shape;103;p14"/>
          <p:cNvSpPr txBox="1">
            <a:spLocks noGrp="1"/>
          </p:cNvSpPr>
          <p:nvPr>
            <p:ph type="body" idx="8"/>
          </p:nvPr>
        </p:nvSpPr>
        <p:spPr>
          <a:xfrm>
            <a:off x="6068964"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4" name="Google Shape;104;p14"/>
          <p:cNvSpPr txBox="1">
            <a:spLocks noGrp="1"/>
          </p:cNvSpPr>
          <p:nvPr>
            <p:ph type="body" idx="9"/>
          </p:nvPr>
        </p:nvSpPr>
        <p:spPr>
          <a:xfrm>
            <a:off x="6327577" y="5478796"/>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5" name="Google Shape;105;p14"/>
          <p:cNvSpPr>
            <a:spLocks noGrp="1"/>
          </p:cNvSpPr>
          <p:nvPr>
            <p:ph type="pic" idx="13"/>
          </p:nvPr>
        </p:nvSpPr>
        <p:spPr>
          <a:xfrm>
            <a:off x="8747458" y="2886074"/>
            <a:ext cx="1845511" cy="1845511"/>
          </a:xfrm>
          <a:prstGeom prst="rect">
            <a:avLst/>
          </a:prstGeom>
          <a:solidFill>
            <a:srgbClr val="F2F2F2"/>
          </a:solidFill>
          <a:ln>
            <a:noFill/>
          </a:ln>
        </p:spPr>
      </p:sp>
      <p:sp>
        <p:nvSpPr>
          <p:cNvPr id="106" name="Google Shape;106;p14"/>
          <p:cNvSpPr txBox="1">
            <a:spLocks noGrp="1"/>
          </p:cNvSpPr>
          <p:nvPr>
            <p:ph type="body" idx="14"/>
          </p:nvPr>
        </p:nvSpPr>
        <p:spPr>
          <a:xfrm>
            <a:off x="8488845" y="5084524"/>
            <a:ext cx="231770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14"/>
          <p:cNvSpPr txBox="1">
            <a:spLocks noGrp="1"/>
          </p:cNvSpPr>
          <p:nvPr>
            <p:ph type="body" idx="15"/>
          </p:nvPr>
        </p:nvSpPr>
        <p:spPr>
          <a:xfrm>
            <a:off x="8747458" y="5464114"/>
            <a:ext cx="184551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0" name="Google Shape;110;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11"/>
        <p:cNvGrpSpPr/>
        <p:nvPr/>
      </p:nvGrpSpPr>
      <p:grpSpPr>
        <a:xfrm>
          <a:off x="0" y="0"/>
          <a:ext cx="0" cy="0"/>
          <a:chOff x="0" y="0"/>
          <a:chExt cx="0" cy="0"/>
        </a:xfrm>
      </p:grpSpPr>
      <p:grpSp>
        <p:nvGrpSpPr>
          <p:cNvPr id="112" name="Google Shape;112;p15"/>
          <p:cNvGrpSpPr/>
          <p:nvPr/>
        </p:nvGrpSpPr>
        <p:grpSpPr>
          <a:xfrm>
            <a:off x="0" y="473953"/>
            <a:ext cx="12192000" cy="5621336"/>
            <a:chOff x="0" y="473953"/>
            <a:chExt cx="12192000" cy="5621336"/>
          </a:xfrm>
        </p:grpSpPr>
        <p:pic>
          <p:nvPicPr>
            <p:cNvPr id="113" name="Google Shape;113;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14" name="Google Shape;114;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15" name="Google Shape;115;p15"/>
          <p:cNvSpPr txBox="1">
            <a:spLocks noGrp="1"/>
          </p:cNvSpPr>
          <p:nvPr>
            <p:ph type="title"/>
          </p:nvPr>
        </p:nvSpPr>
        <p:spPr>
          <a:xfrm>
            <a:off x="1885156" y="892177"/>
            <a:ext cx="8421688"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5"/>
          <p:cNvSpPr>
            <a:spLocks noGrp="1"/>
          </p:cNvSpPr>
          <p:nvPr>
            <p:ph type="pic" idx="2"/>
          </p:nvPr>
        </p:nvSpPr>
        <p:spPr>
          <a:xfrm>
            <a:off x="1877176" y="2428875"/>
            <a:ext cx="1066800" cy="1066800"/>
          </a:xfrm>
          <a:prstGeom prst="rect">
            <a:avLst/>
          </a:prstGeom>
          <a:solidFill>
            <a:schemeClr val="lt1"/>
          </a:solidFill>
          <a:ln>
            <a:noFill/>
          </a:ln>
        </p:spPr>
      </p:sp>
      <p:sp>
        <p:nvSpPr>
          <p:cNvPr id="117" name="Google Shape;117;p15"/>
          <p:cNvSpPr txBox="1">
            <a:spLocks noGrp="1"/>
          </p:cNvSpPr>
          <p:nvPr>
            <p:ph type="body" idx="1"/>
          </p:nvPr>
        </p:nvSpPr>
        <p:spPr>
          <a:xfrm>
            <a:off x="1500168"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8" name="Google Shape;118;p15"/>
          <p:cNvSpPr txBox="1">
            <a:spLocks noGrp="1"/>
          </p:cNvSpPr>
          <p:nvPr>
            <p:ph type="body" idx="3"/>
          </p:nvPr>
        </p:nvSpPr>
        <p:spPr>
          <a:xfrm>
            <a:off x="1500168"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15"/>
          <p:cNvSpPr>
            <a:spLocks noGrp="1"/>
          </p:cNvSpPr>
          <p:nvPr>
            <p:ph type="pic" idx="4"/>
          </p:nvPr>
        </p:nvSpPr>
        <p:spPr>
          <a:xfrm>
            <a:off x="4226270" y="2428875"/>
            <a:ext cx="1066800" cy="1066800"/>
          </a:xfrm>
          <a:prstGeom prst="rect">
            <a:avLst/>
          </a:prstGeom>
          <a:solidFill>
            <a:schemeClr val="lt1"/>
          </a:solidFill>
          <a:ln>
            <a:noFill/>
          </a:ln>
        </p:spPr>
      </p:sp>
      <p:sp>
        <p:nvSpPr>
          <p:cNvPr id="120" name="Google Shape;120;p15"/>
          <p:cNvSpPr txBox="1">
            <a:spLocks noGrp="1"/>
          </p:cNvSpPr>
          <p:nvPr>
            <p:ph type="body" idx="5"/>
          </p:nvPr>
        </p:nvSpPr>
        <p:spPr>
          <a:xfrm>
            <a:off x="3849262"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1" name="Google Shape;121;p15"/>
          <p:cNvSpPr txBox="1">
            <a:spLocks noGrp="1"/>
          </p:cNvSpPr>
          <p:nvPr>
            <p:ph type="body" idx="6"/>
          </p:nvPr>
        </p:nvSpPr>
        <p:spPr>
          <a:xfrm>
            <a:off x="3849262" y="3809747"/>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15"/>
          <p:cNvSpPr>
            <a:spLocks noGrp="1"/>
          </p:cNvSpPr>
          <p:nvPr>
            <p:ph type="pic" idx="7"/>
          </p:nvPr>
        </p:nvSpPr>
        <p:spPr>
          <a:xfrm>
            <a:off x="6655584" y="2428875"/>
            <a:ext cx="1066800" cy="1066800"/>
          </a:xfrm>
          <a:prstGeom prst="rect">
            <a:avLst/>
          </a:prstGeom>
          <a:solidFill>
            <a:schemeClr val="lt1"/>
          </a:solidFill>
          <a:ln>
            <a:noFill/>
          </a:ln>
        </p:spPr>
      </p:sp>
      <p:sp>
        <p:nvSpPr>
          <p:cNvPr id="123" name="Google Shape;123;p15"/>
          <p:cNvSpPr txBox="1">
            <a:spLocks noGrp="1"/>
          </p:cNvSpPr>
          <p:nvPr>
            <p:ph type="body" idx="8"/>
          </p:nvPr>
        </p:nvSpPr>
        <p:spPr>
          <a:xfrm>
            <a:off x="6198355" y="3654378"/>
            <a:ext cx="2105135"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4" name="Google Shape;124;p15"/>
          <p:cNvSpPr txBox="1">
            <a:spLocks noGrp="1"/>
          </p:cNvSpPr>
          <p:nvPr>
            <p:ph type="body" idx="9"/>
          </p:nvPr>
        </p:nvSpPr>
        <p:spPr>
          <a:xfrm>
            <a:off x="6095999" y="3809747"/>
            <a:ext cx="2299855"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5" name="Google Shape;125;p15"/>
          <p:cNvSpPr>
            <a:spLocks noGrp="1"/>
          </p:cNvSpPr>
          <p:nvPr>
            <p:ph type="pic" idx="13"/>
          </p:nvPr>
        </p:nvSpPr>
        <p:spPr>
          <a:xfrm>
            <a:off x="9136814" y="2428875"/>
            <a:ext cx="1066800" cy="1066800"/>
          </a:xfrm>
          <a:prstGeom prst="rect">
            <a:avLst/>
          </a:prstGeom>
          <a:solidFill>
            <a:schemeClr val="lt1"/>
          </a:solidFill>
          <a:ln>
            <a:noFill/>
          </a:ln>
        </p:spPr>
      </p:sp>
      <p:sp>
        <p:nvSpPr>
          <p:cNvPr id="126" name="Google Shape;126;p15"/>
          <p:cNvSpPr txBox="1">
            <a:spLocks noGrp="1"/>
          </p:cNvSpPr>
          <p:nvPr>
            <p:ph type="body" idx="14"/>
          </p:nvPr>
        </p:nvSpPr>
        <p:spPr>
          <a:xfrm>
            <a:off x="8759806" y="3654378"/>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7" name="Google Shape;127;p15"/>
          <p:cNvSpPr txBox="1">
            <a:spLocks noGrp="1"/>
          </p:cNvSpPr>
          <p:nvPr>
            <p:ph type="body" idx="15"/>
          </p:nvPr>
        </p:nvSpPr>
        <p:spPr>
          <a:xfrm>
            <a:off x="8744480" y="3809747"/>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8" name="Google Shape;128;p15"/>
          <p:cNvSpPr>
            <a:spLocks noGrp="1"/>
          </p:cNvSpPr>
          <p:nvPr>
            <p:ph type="pic" idx="16"/>
          </p:nvPr>
        </p:nvSpPr>
        <p:spPr>
          <a:xfrm>
            <a:off x="1877176" y="4287711"/>
            <a:ext cx="1066800" cy="1066800"/>
          </a:xfrm>
          <a:prstGeom prst="rect">
            <a:avLst/>
          </a:prstGeom>
          <a:solidFill>
            <a:schemeClr val="lt1"/>
          </a:solidFill>
          <a:ln>
            <a:noFill/>
          </a:ln>
        </p:spPr>
      </p:sp>
      <p:sp>
        <p:nvSpPr>
          <p:cNvPr id="129" name="Google Shape;129;p15"/>
          <p:cNvSpPr txBox="1">
            <a:spLocks noGrp="1"/>
          </p:cNvSpPr>
          <p:nvPr>
            <p:ph type="body" idx="17"/>
          </p:nvPr>
        </p:nvSpPr>
        <p:spPr>
          <a:xfrm>
            <a:off x="1500168"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0" name="Google Shape;130;p15"/>
          <p:cNvSpPr txBox="1">
            <a:spLocks noGrp="1"/>
          </p:cNvSpPr>
          <p:nvPr>
            <p:ph type="body" idx="18"/>
          </p:nvPr>
        </p:nvSpPr>
        <p:spPr>
          <a:xfrm>
            <a:off x="1500168"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1" name="Google Shape;131;p15"/>
          <p:cNvSpPr>
            <a:spLocks noGrp="1"/>
          </p:cNvSpPr>
          <p:nvPr>
            <p:ph type="pic" idx="19"/>
          </p:nvPr>
        </p:nvSpPr>
        <p:spPr>
          <a:xfrm>
            <a:off x="4226270" y="4287711"/>
            <a:ext cx="1066800" cy="1066800"/>
          </a:xfrm>
          <a:prstGeom prst="rect">
            <a:avLst/>
          </a:prstGeom>
          <a:solidFill>
            <a:schemeClr val="lt1"/>
          </a:solidFill>
          <a:ln>
            <a:noFill/>
          </a:ln>
        </p:spPr>
      </p:sp>
      <p:sp>
        <p:nvSpPr>
          <p:cNvPr id="132" name="Google Shape;132;p15"/>
          <p:cNvSpPr txBox="1">
            <a:spLocks noGrp="1"/>
          </p:cNvSpPr>
          <p:nvPr>
            <p:ph type="body" idx="20"/>
          </p:nvPr>
        </p:nvSpPr>
        <p:spPr>
          <a:xfrm>
            <a:off x="3849262"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3" name="Google Shape;133;p15"/>
          <p:cNvSpPr txBox="1">
            <a:spLocks noGrp="1"/>
          </p:cNvSpPr>
          <p:nvPr>
            <p:ph type="body" idx="21"/>
          </p:nvPr>
        </p:nvSpPr>
        <p:spPr>
          <a:xfrm>
            <a:off x="3849262" y="5668583"/>
            <a:ext cx="1828800"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4" name="Google Shape;134;p15"/>
          <p:cNvSpPr>
            <a:spLocks noGrp="1"/>
          </p:cNvSpPr>
          <p:nvPr>
            <p:ph type="pic" idx="22"/>
          </p:nvPr>
        </p:nvSpPr>
        <p:spPr>
          <a:xfrm>
            <a:off x="6655584" y="4287711"/>
            <a:ext cx="1066800" cy="1066800"/>
          </a:xfrm>
          <a:prstGeom prst="rect">
            <a:avLst/>
          </a:prstGeom>
          <a:solidFill>
            <a:schemeClr val="lt1"/>
          </a:solidFill>
          <a:ln>
            <a:noFill/>
          </a:ln>
        </p:spPr>
      </p:sp>
      <p:sp>
        <p:nvSpPr>
          <p:cNvPr id="135" name="Google Shape;135;p15"/>
          <p:cNvSpPr txBox="1">
            <a:spLocks noGrp="1"/>
          </p:cNvSpPr>
          <p:nvPr>
            <p:ph type="body" idx="23"/>
          </p:nvPr>
        </p:nvSpPr>
        <p:spPr>
          <a:xfrm>
            <a:off x="633992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6" name="Google Shape;136;p15"/>
          <p:cNvSpPr txBox="1">
            <a:spLocks noGrp="1"/>
          </p:cNvSpPr>
          <p:nvPr>
            <p:ph type="body" idx="24"/>
          </p:nvPr>
        </p:nvSpPr>
        <p:spPr>
          <a:xfrm>
            <a:off x="6339926" y="5668583"/>
            <a:ext cx="1813474"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7" name="Google Shape;137;p15"/>
          <p:cNvSpPr>
            <a:spLocks noGrp="1"/>
          </p:cNvSpPr>
          <p:nvPr>
            <p:ph type="pic" idx="25"/>
          </p:nvPr>
        </p:nvSpPr>
        <p:spPr>
          <a:xfrm>
            <a:off x="9136814" y="4287711"/>
            <a:ext cx="1066800" cy="1066800"/>
          </a:xfrm>
          <a:prstGeom prst="rect">
            <a:avLst/>
          </a:prstGeom>
          <a:solidFill>
            <a:schemeClr val="lt1"/>
          </a:solidFill>
          <a:ln>
            <a:noFill/>
          </a:ln>
        </p:spPr>
      </p:sp>
      <p:sp>
        <p:nvSpPr>
          <p:cNvPr id="138" name="Google Shape;138;p15"/>
          <p:cNvSpPr txBox="1">
            <a:spLocks noGrp="1"/>
          </p:cNvSpPr>
          <p:nvPr>
            <p:ph type="body" idx="26"/>
          </p:nvPr>
        </p:nvSpPr>
        <p:spPr>
          <a:xfrm>
            <a:off x="8759806" y="5513214"/>
            <a:ext cx="182880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9" name="Google Shape;139;p15"/>
          <p:cNvSpPr txBox="1">
            <a:spLocks noGrp="1"/>
          </p:cNvSpPr>
          <p:nvPr>
            <p:ph type="body" idx="27"/>
          </p:nvPr>
        </p:nvSpPr>
        <p:spPr>
          <a:xfrm>
            <a:off x="8744480" y="5668583"/>
            <a:ext cx="184412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40" name="Google Shape;14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2"/>
        <p:cNvGrpSpPr/>
        <p:nvPr/>
      </p:nvGrpSpPr>
      <p:grpSpPr>
        <a:xfrm>
          <a:off x="0" y="0"/>
          <a:ext cx="0" cy="0"/>
          <a:chOff x="0" y="0"/>
          <a:chExt cx="0" cy="0"/>
        </a:xfrm>
      </p:grpSpPr>
      <p:sp>
        <p:nvSpPr>
          <p:cNvPr id="143" name="Google Shape;143;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 name="Google Shape;144;p17"/>
          <p:cNvSpPr txBox="1">
            <a:spLocks noGrp="1"/>
          </p:cNvSpPr>
          <p:nvPr>
            <p:ph type="body" idx="1"/>
          </p:nvPr>
        </p:nvSpPr>
        <p:spPr>
          <a:xfrm>
            <a:off x="166074" y="171678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400"/>
              <a:buNone/>
              <a:defRPr sz="2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7"/>
          <p:cNvSpPr txBox="1">
            <a:spLocks noGrp="1"/>
          </p:cNvSpPr>
          <p:nvPr>
            <p:ph type="body" idx="2"/>
          </p:nvPr>
        </p:nvSpPr>
        <p:spPr>
          <a:xfrm>
            <a:off x="732131" y="2793105"/>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7"/>
          <p:cNvSpPr txBox="1">
            <a:spLocks noGrp="1"/>
          </p:cNvSpPr>
          <p:nvPr>
            <p:ph type="body" idx="3"/>
          </p:nvPr>
        </p:nvSpPr>
        <p:spPr>
          <a:xfrm>
            <a:off x="1338556" y="3869430"/>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17"/>
          <p:cNvSpPr txBox="1">
            <a:spLocks noGrp="1"/>
          </p:cNvSpPr>
          <p:nvPr>
            <p:ph type="body" idx="4"/>
          </p:nvPr>
        </p:nvSpPr>
        <p:spPr>
          <a:xfrm>
            <a:off x="1922756" y="4958819"/>
            <a:ext cx="2141764" cy="51435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7"/>
          <p:cNvSpPr txBox="1">
            <a:spLocks noGrp="1"/>
          </p:cNvSpPr>
          <p:nvPr>
            <p:ph type="body" idx="5"/>
          </p:nvPr>
        </p:nvSpPr>
        <p:spPr>
          <a:xfrm>
            <a:off x="4388473" y="148289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17"/>
          <p:cNvSpPr txBox="1">
            <a:spLocks noGrp="1"/>
          </p:cNvSpPr>
          <p:nvPr>
            <p:ph type="body" idx="6"/>
          </p:nvPr>
        </p:nvSpPr>
        <p:spPr>
          <a:xfrm>
            <a:off x="4986029" y="2604186"/>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17"/>
          <p:cNvSpPr txBox="1">
            <a:spLocks noGrp="1"/>
          </p:cNvSpPr>
          <p:nvPr>
            <p:ph type="body" idx="7"/>
          </p:nvPr>
        </p:nvSpPr>
        <p:spPr>
          <a:xfrm>
            <a:off x="5576938" y="3677018"/>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7"/>
          <p:cNvSpPr txBox="1">
            <a:spLocks noGrp="1"/>
          </p:cNvSpPr>
          <p:nvPr>
            <p:ph type="body" idx="8"/>
          </p:nvPr>
        </p:nvSpPr>
        <p:spPr>
          <a:xfrm>
            <a:off x="6175280" y="4785241"/>
            <a:ext cx="5102680" cy="101084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1000"/>
              </a:spcBef>
              <a:spcAft>
                <a:spcPts val="0"/>
              </a:spcAft>
              <a:buClr>
                <a:schemeClr val="dk1"/>
              </a:buClr>
              <a:buSzPts val="2000"/>
              <a:buFont typeface="Arial"/>
              <a:buChar char="•"/>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7"/>
          <p:cNvSpPr txBox="1">
            <a:spLocks noGrp="1"/>
          </p:cNvSpPr>
          <p:nvPr>
            <p:ph type="ftr" idx="11"/>
          </p:nvPr>
        </p:nvSpPr>
        <p:spPr>
          <a:xfrm>
            <a:off x="6749143" y="6356350"/>
            <a:ext cx="377598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7"/>
          <p:cNvSpPr txBox="1">
            <a:spLocks noGrp="1"/>
          </p:cNvSpPr>
          <p:nvPr>
            <p:ph type="sldNum" idx="12"/>
          </p:nvPr>
        </p:nvSpPr>
        <p:spPr>
          <a:xfrm>
            <a:off x="10810874" y="6356350"/>
            <a:ext cx="5429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54" name="Google Shape;154;p17"/>
          <p:cNvCxnSpPr/>
          <p:nvPr/>
        </p:nvCxnSpPr>
        <p:spPr>
          <a:xfrm>
            <a:off x="4353515" y="5259067"/>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5" name="Google Shape;155;p17"/>
          <p:cNvCxnSpPr/>
          <p:nvPr/>
        </p:nvCxnSpPr>
        <p:spPr>
          <a:xfrm>
            <a:off x="3759917" y="4157459"/>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6" name="Google Shape;156;p17"/>
          <p:cNvCxnSpPr/>
          <p:nvPr/>
        </p:nvCxnSpPr>
        <p:spPr>
          <a:xfrm>
            <a:off x="3173453" y="3081694"/>
            <a:ext cx="1513211" cy="0"/>
          </a:xfrm>
          <a:prstGeom prst="straightConnector1">
            <a:avLst/>
          </a:prstGeom>
          <a:noFill/>
          <a:ln w="9525" cap="flat" cmpd="sng">
            <a:solidFill>
              <a:schemeClr val="dk1"/>
            </a:solidFill>
            <a:prstDash val="solid"/>
            <a:miter lim="800000"/>
            <a:headEnd type="none" w="sm" len="sm"/>
            <a:tailEnd type="none" w="sm" len="sm"/>
          </a:ln>
        </p:spPr>
      </p:cxnSp>
      <p:cxnSp>
        <p:nvCxnSpPr>
          <p:cNvPr id="157" name="Google Shape;157;p17"/>
          <p:cNvCxnSpPr/>
          <p:nvPr/>
        </p:nvCxnSpPr>
        <p:spPr>
          <a:xfrm>
            <a:off x="2586263" y="2005091"/>
            <a:ext cx="1513211" cy="0"/>
          </a:xfrm>
          <a:prstGeom prst="straightConnector1">
            <a:avLst/>
          </a:prstGeom>
          <a:noFill/>
          <a:ln w="9525" cap="flat" cmpd="sng">
            <a:solidFill>
              <a:schemeClr val="dk1"/>
            </a:solidFill>
            <a:prstDash val="solid"/>
            <a:miter lim="800000"/>
            <a:headEnd type="none" w="sm" len="sm"/>
            <a:tailEnd type="none" w="sm" len="sm"/>
          </a:ln>
        </p:spPr>
      </p:cxnSp>
      <p:pic>
        <p:nvPicPr>
          <p:cNvPr id="158" name="Google Shape;158;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59" name="Google Shape;159;p17"/>
          <p:cNvSpPr txBox="1"/>
          <p:nvPr/>
        </p:nvSpPr>
        <p:spPr>
          <a:xfrm>
            <a:off x="729709" y="574358"/>
            <a:ext cx="6005376" cy="65318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18"/>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3" name="Google Shape;163;p18"/>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8"/>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5" name="Google Shape;165;p18"/>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8"/>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7" name="Google Shape;167;p18"/>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0" name="Google Shape;170;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71"/>
        <p:cNvGrpSpPr/>
        <p:nvPr/>
      </p:nvGrpSpPr>
      <p:grpSpPr>
        <a:xfrm>
          <a:off x="0" y="0"/>
          <a:ext cx="0" cy="0"/>
          <a:chOff x="0" y="0"/>
          <a:chExt cx="0" cy="0"/>
        </a:xfrm>
      </p:grpSpPr>
      <p:sp>
        <p:nvSpPr>
          <p:cNvPr id="172" name="Google Shape;172;p20"/>
          <p:cNvSpPr txBox="1">
            <a:spLocks noGrp="1"/>
          </p:cNvSpPr>
          <p:nvPr>
            <p:ph type="title"/>
          </p:nvPr>
        </p:nvSpPr>
        <p:spPr>
          <a:xfrm>
            <a:off x="3853543" y="1671639"/>
            <a:ext cx="6735082" cy="12049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20"/>
          <p:cNvSpPr txBox="1">
            <a:spLocks noGrp="1"/>
          </p:cNvSpPr>
          <p:nvPr>
            <p:ph type="body" idx="1"/>
          </p:nvPr>
        </p:nvSpPr>
        <p:spPr>
          <a:xfrm>
            <a:off x="3853543" y="3660774"/>
            <a:ext cx="6735082" cy="1525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4" name="Google Shape;17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6" name="Google Shape;176;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77"/>
        <p:cNvGrpSpPr/>
        <p:nvPr/>
      </p:nvGrpSpPr>
      <p:grpSpPr>
        <a:xfrm>
          <a:off x="0" y="0"/>
          <a:ext cx="0" cy="0"/>
          <a:chOff x="0" y="0"/>
          <a:chExt cx="0" cy="0"/>
        </a:xfrm>
      </p:grpSpPr>
      <p:sp>
        <p:nvSpPr>
          <p:cNvPr id="178" name="Google Shape;178;p21"/>
          <p:cNvSpPr txBox="1">
            <a:spLocks noGrp="1"/>
          </p:cNvSpPr>
          <p:nvPr>
            <p:ph type="ctrTitle"/>
          </p:nvPr>
        </p:nvSpPr>
        <p:spPr>
          <a:xfrm>
            <a:off x="4267200" y="1615736"/>
            <a:ext cx="4179570" cy="15247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1"/>
          <p:cNvSpPr txBox="1">
            <a:spLocks noGrp="1"/>
          </p:cNvSpPr>
          <p:nvPr>
            <p:ph type="subTitle" idx="1"/>
          </p:nvPr>
        </p:nvSpPr>
        <p:spPr>
          <a:xfrm>
            <a:off x="4267200" y="3238103"/>
            <a:ext cx="4179570" cy="1371997"/>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0" name="Google Shape;180;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81" name="Google Shape;181;p21"/>
          <p:cNvSpPr txBox="1">
            <a:spLocks noGrp="1"/>
          </p:cNvSpPr>
          <p:nvPr>
            <p:ph type="ftr" idx="11"/>
          </p:nvPr>
        </p:nvSpPr>
        <p:spPr>
          <a:xfrm>
            <a:off x="6479721" y="6356350"/>
            <a:ext cx="2661557"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1"/>
          <p:cNvSpPr txBox="1">
            <a:spLocks noGrp="1"/>
          </p:cNvSpPr>
          <p:nvPr>
            <p:ph type="sldNum" idx="12"/>
          </p:nvPr>
        </p:nvSpPr>
        <p:spPr>
          <a:xfrm>
            <a:off x="9579428" y="6356350"/>
            <a:ext cx="177437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9"/>
        <p:cNvGrpSpPr/>
        <p:nvPr/>
      </p:nvGrpSpPr>
      <p:grpSpPr>
        <a:xfrm>
          <a:off x="0" y="0"/>
          <a:ext cx="0" cy="0"/>
          <a:chOff x="0" y="0"/>
          <a:chExt cx="0" cy="0"/>
        </a:xfrm>
      </p:grpSpPr>
      <p:sp>
        <p:nvSpPr>
          <p:cNvPr id="190" name="Google Shape;190;g265aa30aa74_0_56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g265aa30aa74_0_565"/>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2" name="Google Shape;192;g265aa30aa74_0_56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g265aa30aa74_0_56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g265aa30aa74_0_56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sp>
        <p:nvSpPr>
          <p:cNvPr id="196" name="Google Shape;196;g265aa30aa74_0_5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g265aa30aa74_0_571"/>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g265aa30aa74_0_571"/>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g265aa30aa74_0_571"/>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7"/>
        <p:cNvGrpSpPr/>
        <p:nvPr/>
      </p:nvGrpSpPr>
      <p:grpSpPr>
        <a:xfrm>
          <a:off x="0" y="0"/>
          <a:ext cx="0" cy="0"/>
          <a:chOff x="0" y="0"/>
          <a:chExt cx="0" cy="0"/>
        </a:xfrm>
      </p:grpSpPr>
      <p:sp>
        <p:nvSpPr>
          <p:cNvPr id="28" name="Google Shape;28;g26511d52606_0_1849"/>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g26511d52606_0_1849"/>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g26511d52606_0_1849"/>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g26511d52606_0_1849"/>
          <p:cNvSpPr txBox="1">
            <a:spLocks noGrp="1"/>
          </p:cNvSpPr>
          <p:nvPr>
            <p:ph type="ftr" idx="11"/>
          </p:nvPr>
        </p:nvSpPr>
        <p:spPr>
          <a:xfrm>
            <a:off x="4165600" y="6245225"/>
            <a:ext cx="38607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26511d52606_0_1849"/>
          <p:cNvSpPr txBox="1">
            <a:spLocks noGrp="1"/>
          </p:cNvSpPr>
          <p:nvPr>
            <p:ph type="sldNum" idx="12"/>
          </p:nvPr>
        </p:nvSpPr>
        <p:spPr>
          <a:xfrm>
            <a:off x="8737600" y="6245225"/>
            <a:ext cx="2844900" cy="4764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a:p>
        </p:txBody>
      </p:sp>
      <p:sp>
        <p:nvSpPr>
          <p:cNvPr id="33" name="Google Shape;33;g26511d52606_0_184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00"/>
        <p:cNvGrpSpPr/>
        <p:nvPr/>
      </p:nvGrpSpPr>
      <p:grpSpPr>
        <a:xfrm>
          <a:off x="0" y="0"/>
          <a:ext cx="0" cy="0"/>
          <a:chOff x="0" y="0"/>
          <a:chExt cx="0" cy="0"/>
        </a:xfrm>
      </p:grpSpPr>
      <p:sp>
        <p:nvSpPr>
          <p:cNvPr id="201" name="Google Shape;201;g265aa30aa74_0_576"/>
          <p:cNvSpPr txBox="1">
            <a:spLocks noGrp="1"/>
          </p:cNvSpPr>
          <p:nvPr>
            <p:ph type="title"/>
          </p:nvPr>
        </p:nvSpPr>
        <p:spPr>
          <a:xfrm>
            <a:off x="914400" y="76200"/>
            <a:ext cx="10363200" cy="838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g265aa30aa74_0_576"/>
          <p:cNvSpPr txBox="1">
            <a:spLocks noGrp="1"/>
          </p:cNvSpPr>
          <p:nvPr>
            <p:ph type="body" idx="1"/>
          </p:nvPr>
        </p:nvSpPr>
        <p:spPr>
          <a:xfrm>
            <a:off x="914400" y="914400"/>
            <a:ext cx="5079900" cy="525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3" name="Google Shape;203;g265aa30aa74_0_576"/>
          <p:cNvSpPr txBox="1">
            <a:spLocks noGrp="1"/>
          </p:cNvSpPr>
          <p:nvPr>
            <p:ph type="body" idx="2"/>
          </p:nvPr>
        </p:nvSpPr>
        <p:spPr>
          <a:xfrm>
            <a:off x="6197600" y="914400"/>
            <a:ext cx="5079900" cy="525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4" name="Google Shape;204;g265aa30aa74_0_57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g265aa30aa74_0_57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g265aa30aa74_0_57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7"/>
        <p:cNvGrpSpPr/>
        <p:nvPr/>
      </p:nvGrpSpPr>
      <p:grpSpPr>
        <a:xfrm>
          <a:off x="0" y="0"/>
          <a:ext cx="0" cy="0"/>
          <a:chOff x="0" y="0"/>
          <a:chExt cx="0" cy="0"/>
        </a:xfrm>
      </p:grpSpPr>
      <p:sp>
        <p:nvSpPr>
          <p:cNvPr id="208" name="Google Shape;208;g265aa30aa74_0_559"/>
          <p:cNvSpPr txBox="1">
            <a:spLocks noGrp="1"/>
          </p:cNvSpPr>
          <p:nvPr>
            <p:ph type="ctrTitle"/>
          </p:nvPr>
        </p:nvSpPr>
        <p:spPr>
          <a:xfrm>
            <a:off x="914400" y="2130426"/>
            <a:ext cx="103632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g265aa30aa74_0_559"/>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10" name="Google Shape;210;g265aa30aa74_0_55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g265aa30aa74_0_55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g265aa30aa74_0_55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213"/>
        <p:cNvGrpSpPr/>
        <p:nvPr/>
      </p:nvGrpSpPr>
      <p:grpSpPr>
        <a:xfrm>
          <a:off x="0" y="0"/>
          <a:ext cx="0" cy="0"/>
          <a:chOff x="0" y="0"/>
          <a:chExt cx="0" cy="0"/>
        </a:xfrm>
      </p:grpSpPr>
      <p:sp>
        <p:nvSpPr>
          <p:cNvPr id="214" name="Google Shape;214;g265aa30aa74_0_583"/>
          <p:cNvSpPr txBox="1">
            <a:spLocks noGrp="1"/>
          </p:cNvSpPr>
          <p:nvPr>
            <p:ph type="title"/>
          </p:nvPr>
        </p:nvSpPr>
        <p:spPr>
          <a:xfrm>
            <a:off x="609600" y="381000"/>
            <a:ext cx="9753600" cy="6096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g265aa30aa74_0_583"/>
          <p:cNvSpPr txBox="1">
            <a:spLocks noGrp="1"/>
          </p:cNvSpPr>
          <p:nvPr>
            <p:ph type="body" idx="1"/>
          </p:nvPr>
        </p:nvSpPr>
        <p:spPr>
          <a:xfrm>
            <a:off x="609600" y="1219200"/>
            <a:ext cx="5689500" cy="4495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6" name="Google Shape;216;g265aa30aa74_0_583"/>
          <p:cNvSpPr txBox="1">
            <a:spLocks noGrp="1"/>
          </p:cNvSpPr>
          <p:nvPr>
            <p:ph type="body" idx="2"/>
          </p:nvPr>
        </p:nvSpPr>
        <p:spPr>
          <a:xfrm>
            <a:off x="6502400" y="1219200"/>
            <a:ext cx="5689500" cy="21717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7" name="Google Shape;217;g265aa30aa74_0_583"/>
          <p:cNvSpPr txBox="1">
            <a:spLocks noGrp="1"/>
          </p:cNvSpPr>
          <p:nvPr>
            <p:ph type="body" idx="3"/>
          </p:nvPr>
        </p:nvSpPr>
        <p:spPr>
          <a:xfrm>
            <a:off x="6502400" y="3543300"/>
            <a:ext cx="5689500" cy="21717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8" name="Google Shape;218;g265aa30aa74_0_58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219" name="Google Shape;219;g265aa30aa74_0_58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0"/>
        <p:cNvGrpSpPr/>
        <p:nvPr/>
      </p:nvGrpSpPr>
      <p:grpSpPr>
        <a:xfrm>
          <a:off x="0" y="0"/>
          <a:ext cx="0" cy="0"/>
          <a:chOff x="0" y="0"/>
          <a:chExt cx="0" cy="0"/>
        </a:xfrm>
      </p:grpSpPr>
      <p:sp>
        <p:nvSpPr>
          <p:cNvPr id="221" name="Google Shape;221;g265aa30aa74_0_590"/>
          <p:cNvSpPr txBox="1">
            <a:spLocks noGrp="1"/>
          </p:cNvSpPr>
          <p:nvPr>
            <p:ph type="title"/>
          </p:nvPr>
        </p:nvSpPr>
        <p:spPr>
          <a:xfrm>
            <a:off x="963084" y="4406901"/>
            <a:ext cx="103632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Open Sans"/>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g265aa30aa74_0_590"/>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23" name="Google Shape;223;g265aa30aa74_0_59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g265aa30aa74_0_59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g265aa30aa74_0_59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6"/>
        <p:cNvGrpSpPr/>
        <p:nvPr/>
      </p:nvGrpSpPr>
      <p:grpSpPr>
        <a:xfrm>
          <a:off x="0" y="0"/>
          <a:ext cx="0" cy="0"/>
          <a:chOff x="0" y="0"/>
          <a:chExt cx="0" cy="0"/>
        </a:xfrm>
      </p:grpSpPr>
      <p:sp>
        <p:nvSpPr>
          <p:cNvPr id="227" name="Google Shape;227;g265aa30aa74_0_59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g265aa30aa74_0_596"/>
          <p:cNvSpPr txBox="1">
            <a:spLocks noGrp="1"/>
          </p:cNvSpPr>
          <p:nvPr>
            <p:ph type="body" idx="1"/>
          </p:nvPr>
        </p:nvSpPr>
        <p:spPr>
          <a:xfrm>
            <a:off x="609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29" name="Google Shape;229;g265aa30aa74_0_596"/>
          <p:cNvSpPr txBox="1">
            <a:spLocks noGrp="1"/>
          </p:cNvSpPr>
          <p:nvPr>
            <p:ph type="body" idx="2"/>
          </p:nvPr>
        </p:nvSpPr>
        <p:spPr>
          <a:xfrm>
            <a:off x="6197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30" name="Google Shape;230;g265aa30aa74_0_59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g265aa30aa74_0_59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g265aa30aa74_0_59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3"/>
        <p:cNvGrpSpPr/>
        <p:nvPr/>
      </p:nvGrpSpPr>
      <p:grpSpPr>
        <a:xfrm>
          <a:off x="0" y="0"/>
          <a:ext cx="0" cy="0"/>
          <a:chOff x="0" y="0"/>
          <a:chExt cx="0" cy="0"/>
        </a:xfrm>
      </p:grpSpPr>
      <p:sp>
        <p:nvSpPr>
          <p:cNvPr id="234" name="Google Shape;234;g265aa30aa74_0_60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Open Sans"/>
              <a:buNone/>
              <a:defRPr sz="4400" b="1">
                <a:solidFill>
                  <a:schemeClr val="dk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g265aa30aa74_0_603"/>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6" name="Google Shape;236;g265aa30aa74_0_603"/>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37" name="Google Shape;237;g265aa30aa74_0_603"/>
          <p:cNvSpPr txBox="1">
            <a:spLocks noGrp="1"/>
          </p:cNvSpPr>
          <p:nvPr>
            <p:ph type="body" idx="3"/>
          </p:nvPr>
        </p:nvSpPr>
        <p:spPr>
          <a:xfrm>
            <a:off x="6193368"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38" name="Google Shape;238;g265aa30aa74_0_603"/>
          <p:cNvSpPr txBox="1">
            <a:spLocks noGrp="1"/>
          </p:cNvSpPr>
          <p:nvPr>
            <p:ph type="body" idx="4"/>
          </p:nvPr>
        </p:nvSpPr>
        <p:spPr>
          <a:xfrm>
            <a:off x="6193368"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39" name="Google Shape;239;g265aa30aa74_0_60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g265aa30aa74_0_60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g265aa30aa74_0_60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2"/>
        <p:cNvGrpSpPr/>
        <p:nvPr/>
      </p:nvGrpSpPr>
      <p:grpSpPr>
        <a:xfrm>
          <a:off x="0" y="0"/>
          <a:ext cx="0" cy="0"/>
          <a:chOff x="0" y="0"/>
          <a:chExt cx="0" cy="0"/>
        </a:xfrm>
      </p:grpSpPr>
      <p:sp>
        <p:nvSpPr>
          <p:cNvPr id="243" name="Google Shape;243;g265aa30aa74_0_61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g265aa30aa74_0_61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g265aa30aa74_0_61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6"/>
        <p:cNvGrpSpPr/>
        <p:nvPr/>
      </p:nvGrpSpPr>
      <p:grpSpPr>
        <a:xfrm>
          <a:off x="0" y="0"/>
          <a:ext cx="0" cy="0"/>
          <a:chOff x="0" y="0"/>
          <a:chExt cx="0" cy="0"/>
        </a:xfrm>
      </p:grpSpPr>
      <p:sp>
        <p:nvSpPr>
          <p:cNvPr id="247" name="Google Shape;247;g265aa30aa74_0_616"/>
          <p:cNvSpPr txBox="1">
            <a:spLocks noGrp="1"/>
          </p:cNvSpPr>
          <p:nvPr>
            <p:ph type="title"/>
          </p:nvPr>
        </p:nvSpPr>
        <p:spPr>
          <a:xfrm>
            <a:off x="609601" y="273050"/>
            <a:ext cx="4011000" cy="116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g265aa30aa74_0_616"/>
          <p:cNvSpPr txBox="1">
            <a:spLocks noGrp="1"/>
          </p:cNvSpPr>
          <p:nvPr>
            <p:ph type="body" idx="1"/>
          </p:nvPr>
        </p:nvSpPr>
        <p:spPr>
          <a:xfrm>
            <a:off x="4766733" y="273051"/>
            <a:ext cx="6815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49" name="Google Shape;249;g265aa30aa74_0_616"/>
          <p:cNvSpPr txBox="1">
            <a:spLocks noGrp="1"/>
          </p:cNvSpPr>
          <p:nvPr>
            <p:ph type="body" idx="2"/>
          </p:nvPr>
        </p:nvSpPr>
        <p:spPr>
          <a:xfrm>
            <a:off x="609601" y="1435101"/>
            <a:ext cx="40110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50" name="Google Shape;250;g265aa30aa74_0_61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g265aa30aa74_0_61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g265aa30aa74_0_61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3"/>
        <p:cNvGrpSpPr/>
        <p:nvPr/>
      </p:nvGrpSpPr>
      <p:grpSpPr>
        <a:xfrm>
          <a:off x="0" y="0"/>
          <a:ext cx="0" cy="0"/>
          <a:chOff x="0" y="0"/>
          <a:chExt cx="0" cy="0"/>
        </a:xfrm>
      </p:grpSpPr>
      <p:sp>
        <p:nvSpPr>
          <p:cNvPr id="254" name="Google Shape;254;g265aa30aa74_0_623"/>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g265aa30aa74_0_623"/>
          <p:cNvSpPr>
            <a:spLocks noGrp="1"/>
          </p:cNvSpPr>
          <p:nvPr>
            <p:ph type="pic" idx="2"/>
          </p:nvPr>
        </p:nvSpPr>
        <p:spPr>
          <a:xfrm>
            <a:off x="2389717" y="612775"/>
            <a:ext cx="7315200" cy="4114800"/>
          </a:xfrm>
          <a:prstGeom prst="rect">
            <a:avLst/>
          </a:prstGeom>
          <a:noFill/>
          <a:ln>
            <a:noFill/>
          </a:ln>
        </p:spPr>
      </p:sp>
      <p:sp>
        <p:nvSpPr>
          <p:cNvPr id="256" name="Google Shape;256;g265aa30aa74_0_623"/>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57" name="Google Shape;257;g265aa30aa74_0_62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g265aa30aa74_0_62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g265aa30aa74_0_62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0"/>
        <p:cNvGrpSpPr/>
        <p:nvPr/>
      </p:nvGrpSpPr>
      <p:grpSpPr>
        <a:xfrm>
          <a:off x="0" y="0"/>
          <a:ext cx="0" cy="0"/>
          <a:chOff x="0" y="0"/>
          <a:chExt cx="0" cy="0"/>
        </a:xfrm>
      </p:grpSpPr>
      <p:sp>
        <p:nvSpPr>
          <p:cNvPr id="261" name="Google Shape;261;g265aa30aa74_0_6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g265aa30aa74_0_630"/>
          <p:cNvSpPr txBox="1">
            <a:spLocks noGrp="1"/>
          </p:cNvSpPr>
          <p:nvPr>
            <p:ph type="body" idx="1"/>
          </p:nvPr>
        </p:nvSpPr>
        <p:spPr>
          <a:xfrm rot="5400000">
            <a:off x="3832950" y="-1623149"/>
            <a:ext cx="4526100"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3" name="Google Shape;263;g265aa30aa74_0_63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g265aa30aa74_0_63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g265aa30aa74_0_63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g26511d52606_0_1855"/>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 name="Google Shape;36;g26511d52606_0_1855"/>
          <p:cNvSpPr txBox="1">
            <a:spLocks noGrp="1"/>
          </p:cNvSpPr>
          <p:nvPr>
            <p:ph type="dt" idx="10"/>
          </p:nvPr>
        </p:nvSpPr>
        <p:spPr>
          <a:xfrm>
            <a:off x="609600" y="6245225"/>
            <a:ext cx="2844900" cy="47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g26511d52606_0_1855"/>
          <p:cNvSpPr txBox="1">
            <a:spLocks noGrp="1"/>
          </p:cNvSpPr>
          <p:nvPr>
            <p:ph type="ftr" idx="11"/>
          </p:nvPr>
        </p:nvSpPr>
        <p:spPr>
          <a:xfrm>
            <a:off x="4165600" y="6245225"/>
            <a:ext cx="38607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g26511d52606_0_1855"/>
          <p:cNvSpPr txBox="1">
            <a:spLocks noGrp="1"/>
          </p:cNvSpPr>
          <p:nvPr>
            <p:ph type="sldNum" idx="12"/>
          </p:nvPr>
        </p:nvSpPr>
        <p:spPr>
          <a:xfrm>
            <a:off x="8737600" y="6245225"/>
            <a:ext cx="2844900" cy="4764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200"/>
          </a:p>
        </p:txBody>
      </p:sp>
      <p:sp>
        <p:nvSpPr>
          <p:cNvPr id="39" name="Google Shape;39;g26511d52606_0_1855"/>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6"/>
        <p:cNvGrpSpPr/>
        <p:nvPr/>
      </p:nvGrpSpPr>
      <p:grpSpPr>
        <a:xfrm>
          <a:off x="0" y="0"/>
          <a:ext cx="0" cy="0"/>
          <a:chOff x="0" y="0"/>
          <a:chExt cx="0" cy="0"/>
        </a:xfrm>
      </p:grpSpPr>
      <p:sp>
        <p:nvSpPr>
          <p:cNvPr id="267" name="Google Shape;267;g265aa30aa74_0_636"/>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g265aa30aa74_0_636"/>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9" name="Google Shape;269;g265aa30aa74_0_63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g265aa30aa74_0_63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g265aa30aa74_0_63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279"/>
        <p:cNvGrpSpPr/>
        <p:nvPr/>
      </p:nvGrpSpPr>
      <p:grpSpPr>
        <a:xfrm>
          <a:off x="0" y="0"/>
          <a:ext cx="0" cy="0"/>
          <a:chOff x="0" y="0"/>
          <a:chExt cx="0" cy="0"/>
        </a:xfrm>
      </p:grpSpPr>
      <p:sp>
        <p:nvSpPr>
          <p:cNvPr id="280" name="Google Shape;280;g2aec46638a1_0_914"/>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g2aec46638a1_0_914"/>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g2aec46638a1_0_914"/>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g2aec46638a1_0_914"/>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4"/>
        <p:cNvGrpSpPr/>
        <p:nvPr/>
      </p:nvGrpSpPr>
      <p:grpSpPr>
        <a:xfrm>
          <a:off x="0" y="0"/>
          <a:ext cx="0" cy="0"/>
          <a:chOff x="0" y="0"/>
          <a:chExt cx="0" cy="0"/>
        </a:xfrm>
      </p:grpSpPr>
      <p:sp>
        <p:nvSpPr>
          <p:cNvPr id="285" name="Google Shape;285;g2aec46638a1_0_919"/>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g2aec46638a1_0_919"/>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7" name="Google Shape;287;g2aec46638a1_0_919"/>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8" name="Google Shape;288;g2aec46638a1_0_919"/>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g2aec46638a1_0_919"/>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90" name="Google Shape;290;g2aec46638a1_0_91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1"/>
        <p:cNvGrpSpPr/>
        <p:nvPr/>
      </p:nvGrpSpPr>
      <p:grpSpPr>
        <a:xfrm>
          <a:off x="0" y="0"/>
          <a:ext cx="0" cy="0"/>
          <a:chOff x="0" y="0"/>
          <a:chExt cx="0" cy="0"/>
        </a:xfrm>
      </p:grpSpPr>
      <p:sp>
        <p:nvSpPr>
          <p:cNvPr id="292" name="Google Shape;292;g2aec46638a1_0_925"/>
          <p:cNvSpPr txBox="1">
            <a:spLocks noGrp="1"/>
          </p:cNvSpPr>
          <p:nvPr>
            <p:ph type="ctrTitle"/>
          </p:nvPr>
        </p:nvSpPr>
        <p:spPr>
          <a:xfrm>
            <a:off x="965200" y="-127000"/>
            <a:ext cx="6370500" cy="543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g2aec46638a1_0_925"/>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g2aec46638a1_0_925"/>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g2aec46638a1_0_925"/>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g2aec46638a1_0_925"/>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7"/>
        <p:cNvGrpSpPr/>
        <p:nvPr/>
      </p:nvGrpSpPr>
      <p:grpSpPr>
        <a:xfrm>
          <a:off x="0" y="0"/>
          <a:ext cx="0" cy="0"/>
          <a:chOff x="0" y="0"/>
          <a:chExt cx="0" cy="0"/>
        </a:xfrm>
      </p:grpSpPr>
      <p:sp>
        <p:nvSpPr>
          <p:cNvPr id="298" name="Google Shape;298;g2aec46638a1_0_931"/>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9" name="Google Shape;299;g2aec46638a1_0_931"/>
          <p:cNvSpPr txBox="1">
            <a:spLocks noGrp="1"/>
          </p:cNvSpPr>
          <p:nvPr>
            <p:ph type="body" idx="1"/>
          </p:nvPr>
        </p:nvSpPr>
        <p:spPr>
          <a:xfrm>
            <a:off x="609600" y="1577340"/>
            <a:ext cx="53037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0" name="Google Shape;300;g2aec46638a1_0_931"/>
          <p:cNvSpPr txBox="1">
            <a:spLocks noGrp="1"/>
          </p:cNvSpPr>
          <p:nvPr>
            <p:ph type="body" idx="2"/>
          </p:nvPr>
        </p:nvSpPr>
        <p:spPr>
          <a:xfrm>
            <a:off x="6278880" y="1577340"/>
            <a:ext cx="53037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1" name="Google Shape;301;g2aec46638a1_0_931"/>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g2aec46638a1_0_931"/>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g2aec46638a1_0_931"/>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4"/>
        <p:cNvGrpSpPr/>
        <p:nvPr/>
      </p:nvGrpSpPr>
      <p:grpSpPr>
        <a:xfrm>
          <a:off x="0" y="0"/>
          <a:ext cx="0" cy="0"/>
          <a:chOff x="0" y="0"/>
          <a:chExt cx="0" cy="0"/>
        </a:xfrm>
      </p:grpSpPr>
      <p:sp>
        <p:nvSpPr>
          <p:cNvPr id="305" name="Google Shape;305;g2aec46638a1_0_938"/>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6" name="Google Shape;306;g2aec46638a1_0_938"/>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g2aec46638a1_0_938"/>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8" name="Google Shape;308;g2aec46638a1_0_938"/>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838200" y="365125"/>
            <a:ext cx="10515599" cy="1246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4" name="Google Shape;44;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45" name="Google Shape;45;p13"/>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a:stretch/>
        </p:blipFill>
        <p:spPr>
          <a:xfrm>
            <a:off x="0" y="0"/>
            <a:ext cx="5581650" cy="6858000"/>
          </a:xfrm>
          <a:prstGeom prst="rect">
            <a:avLst/>
          </a:prstGeom>
          <a:noFill/>
          <a:ln>
            <a:noFill/>
          </a:ln>
        </p:spPr>
      </p:pic>
      <p:sp>
        <p:nvSpPr>
          <p:cNvPr id="49" name="Google Shape;49;p9"/>
          <p:cNvSpPr txBox="1">
            <a:spLocks noGrp="1"/>
          </p:cNvSpPr>
          <p:nvPr>
            <p:ph type="title"/>
          </p:nvPr>
        </p:nvSpPr>
        <p:spPr>
          <a:xfrm>
            <a:off x="4657724" y="2809875"/>
            <a:ext cx="6696075" cy="19097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9"/>
          <p:cNvSpPr txBox="1">
            <a:spLocks noGrp="1"/>
          </p:cNvSpPr>
          <p:nvPr>
            <p:ph type="subTitle" idx="1"/>
          </p:nvPr>
        </p:nvSpPr>
        <p:spPr>
          <a:xfrm>
            <a:off x="4657725" y="5028803"/>
            <a:ext cx="6696074" cy="3651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 name="Google Shape;51;p9"/>
          <p:cNvSpPr txBox="1">
            <a:spLocks noGrp="1"/>
          </p:cNvSpPr>
          <p:nvPr>
            <p:ph type="ftr" idx="11"/>
          </p:nvPr>
        </p:nvSpPr>
        <p:spPr>
          <a:xfrm>
            <a:off x="6743699" y="6356350"/>
            <a:ext cx="25431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9658350" y="6356350"/>
            <a:ext cx="16954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3" name="Google Shape;53;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
        <p:nvSpPr>
          <p:cNvPr id="54" name="Google Shape;54;p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838200" y="365126"/>
            <a:ext cx="10199914" cy="102790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60" name="Google Shape;60;p16"/>
          <p:cNvSpPr txBox="1">
            <a:spLocks noGrp="1"/>
          </p:cNvSpPr>
          <p:nvPr>
            <p:ph type="body" idx="1"/>
          </p:nvPr>
        </p:nvSpPr>
        <p:spPr>
          <a:xfrm>
            <a:off x="838200" y="1632858"/>
            <a:ext cx="10515599" cy="44413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ctrTitle"/>
          </p:nvPr>
        </p:nvSpPr>
        <p:spPr>
          <a:xfrm>
            <a:off x="6991350" y="2148840"/>
            <a:ext cx="4179570" cy="17155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ubTitle" idx="1"/>
          </p:nvPr>
        </p:nvSpPr>
        <p:spPr>
          <a:xfrm>
            <a:off x="6991350" y="3962003"/>
            <a:ext cx="4179570"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64" name="Google Shape;64;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1243104" y="443369"/>
            <a:ext cx="10110696" cy="10515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body" idx="1"/>
          </p:nvPr>
        </p:nvSpPr>
        <p:spPr>
          <a:xfrm>
            <a:off x="1243103" y="1932770"/>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8" name="Google Shape;68;p19"/>
          <p:cNvSpPr txBox="1">
            <a:spLocks noGrp="1"/>
          </p:cNvSpPr>
          <p:nvPr>
            <p:ph type="body" idx="2"/>
          </p:nvPr>
        </p:nvSpPr>
        <p:spPr>
          <a:xfrm>
            <a:off x="1243104"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9"/>
          <p:cNvSpPr txBox="1">
            <a:spLocks noGrp="1"/>
          </p:cNvSpPr>
          <p:nvPr>
            <p:ph type="body" idx="3"/>
          </p:nvPr>
        </p:nvSpPr>
        <p:spPr>
          <a:xfrm>
            <a:off x="4647664" y="1953443"/>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0" name="Google Shape;70;p19"/>
          <p:cNvSpPr txBox="1">
            <a:spLocks noGrp="1"/>
          </p:cNvSpPr>
          <p:nvPr>
            <p:ph type="body" idx="4"/>
          </p:nvPr>
        </p:nvSpPr>
        <p:spPr>
          <a:xfrm>
            <a:off x="4647665" y="3056709"/>
            <a:ext cx="2896671"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9"/>
          <p:cNvSpPr txBox="1">
            <a:spLocks noGrp="1"/>
          </p:cNvSpPr>
          <p:nvPr>
            <p:ph type="body" idx="5"/>
          </p:nvPr>
        </p:nvSpPr>
        <p:spPr>
          <a:xfrm>
            <a:off x="8066420" y="195889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19"/>
          <p:cNvSpPr txBox="1">
            <a:spLocks noGrp="1"/>
          </p:cNvSpPr>
          <p:nvPr>
            <p:ph type="body" idx="6"/>
          </p:nvPr>
        </p:nvSpPr>
        <p:spPr>
          <a:xfrm>
            <a:off x="8066421" y="3056709"/>
            <a:ext cx="2882475" cy="27757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5" name="Google Shape;75;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200" y="365125"/>
            <a:ext cx="10515599" cy="124619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81" name="Google Shape;81;p8"/>
          <p:cNvSpPr txBox="1">
            <a:spLocks noGrp="1"/>
          </p:cNvSpPr>
          <p:nvPr>
            <p:ph type="body" idx="1"/>
          </p:nvPr>
        </p:nvSpPr>
        <p:spPr>
          <a:xfrm>
            <a:off x="838200" y="1894114"/>
            <a:ext cx="10515599" cy="418011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3.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59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g265aa30aa74_0_55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 name="Google Shape;185;g265aa30aa74_0_553"/>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Open Sans"/>
                <a:ea typeface="Open Sans"/>
                <a:cs typeface="Open Sans"/>
                <a:sym typeface="Open Sans"/>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86" name="Google Shape;186;g265aa30aa74_0_553"/>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87" name="Google Shape;187;g265aa30aa74_0_553"/>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88" name="Google Shape;188;g265aa30aa74_0_553"/>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g2aec46638a1_0_907"/>
          <p:cNvSpPr/>
          <p:nvPr/>
        </p:nvSpPr>
        <p:spPr>
          <a:xfrm>
            <a:off x="914400" y="838200"/>
            <a:ext cx="10356723" cy="0"/>
          </a:xfrm>
          <a:custGeom>
            <a:avLst/>
            <a:gdLst/>
            <a:ahLst/>
            <a:cxnLst/>
            <a:rect l="l" t="t" r="r" b="b"/>
            <a:pathLst>
              <a:path w="7772400" h="120000" extrusionOk="0">
                <a:moveTo>
                  <a:pt x="0" y="0"/>
                </a:moveTo>
                <a:lnTo>
                  <a:pt x="7772400" y="0"/>
                </a:lnTo>
              </a:path>
            </a:pathLst>
          </a:custGeom>
          <a:noFill/>
          <a:ln w="381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aec46638a1_0_907"/>
          <p:cNvSpPr txBox="1">
            <a:spLocks noGrp="1"/>
          </p:cNvSpPr>
          <p:nvPr>
            <p:ph type="title"/>
          </p:nvPr>
        </p:nvSpPr>
        <p:spPr>
          <a:xfrm>
            <a:off x="711200" y="-127000"/>
            <a:ext cx="7782300" cy="9906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5" name="Google Shape;275;g2aec46638a1_0_907"/>
          <p:cNvSpPr txBox="1">
            <a:spLocks noGrp="1"/>
          </p:cNvSpPr>
          <p:nvPr>
            <p:ph type="body" idx="1"/>
          </p:nvPr>
        </p:nvSpPr>
        <p:spPr>
          <a:xfrm>
            <a:off x="609600" y="1577340"/>
            <a:ext cx="10972800" cy="45264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76" name="Google Shape;276;g2aec46638a1_0_907"/>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7" name="Google Shape;277;g2aec46638a1_0_907"/>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8" name="Google Shape;278;g2aec46638a1_0_90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1.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4.xml"/><Relationship Id="rId1" Type="http://schemas.openxmlformats.org/officeDocument/2006/relationships/slideLayout" Target="../slideLayouts/slideLayout32.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g"/><Relationship Id="rId7"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3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3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1.png"/><Relationship Id="rId21" Type="http://schemas.openxmlformats.org/officeDocument/2006/relationships/image" Target="../media/image84.png"/><Relationship Id="rId7" Type="http://schemas.openxmlformats.org/officeDocument/2006/relationships/image" Target="../media/image72.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58.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32.xml"/><Relationship Id="rId6" Type="http://schemas.openxmlformats.org/officeDocument/2006/relationships/image" Target="../media/image71.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8.png"/><Relationship Id="rId10" Type="http://schemas.openxmlformats.org/officeDocument/2006/relationships/image" Target="../media/image68.png"/><Relationship Id="rId19" Type="http://schemas.openxmlformats.org/officeDocument/2006/relationships/image" Target="../media/image82.png"/><Relationship Id="rId4" Type="http://schemas.openxmlformats.org/officeDocument/2006/relationships/image" Target="../media/image70.png"/><Relationship Id="rId9" Type="http://schemas.openxmlformats.org/officeDocument/2006/relationships/image" Target="../media/image74.png"/><Relationship Id="rId1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89.jpg"/><Relationship Id="rId2" Type="http://schemas.openxmlformats.org/officeDocument/2006/relationships/notesSlide" Target="../notesSlides/notesSlide61.xml"/><Relationship Id="rId1" Type="http://schemas.openxmlformats.org/officeDocument/2006/relationships/slideLayout" Target="../slideLayouts/slideLayout33.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53.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hyperlink" Target="https://courses.cs.duke.edu/fall15/cps274/notes/hog.pdf"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hyperlink" Target="https://kgut.ac.ir/useruploads/1550563201478ety.pdf" TargetMode="External"/><Relationship Id="rId4" Type="http://schemas.openxmlformats.org/officeDocument/2006/relationships/hyperlink" Target="https://lear.inrialpes.fr/people/triggs/pubs/Dalal-cvpr05.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6: </a:t>
            </a:r>
          </a:p>
          <a:p>
            <a:pPr lvl="0">
              <a:buClr>
                <a:schemeClr val="dk1"/>
              </a:buClr>
              <a:buSzPts val="3600"/>
            </a:pPr>
            <a:r>
              <a:rPr lang="en-US" dirty="0"/>
              <a:t>Harris Corner Detector, </a:t>
            </a:r>
            <a:r>
              <a:rPr lang="en-US" dirty="0" err="1"/>
              <a:t>HoG</a:t>
            </a:r>
            <a:r>
              <a:rPr lang="en-US" dirty="0"/>
              <a:t> &amp; Applications </a:t>
            </a:r>
            <a:endParaRPr lang="en-US" b="1" dirty="0"/>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5"/>
        <p:cNvGrpSpPr/>
        <p:nvPr/>
      </p:nvGrpSpPr>
      <p:grpSpPr>
        <a:xfrm>
          <a:off x="0" y="0"/>
          <a:ext cx="0" cy="0"/>
          <a:chOff x="0" y="0"/>
          <a:chExt cx="0" cy="0"/>
        </a:xfrm>
      </p:grpSpPr>
      <p:sp>
        <p:nvSpPr>
          <p:cNvPr id="356" name="Google Shape;356;g2e907064a81_0_33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corner detector</a:t>
            </a:r>
            <a:endParaRPr/>
          </a:p>
        </p:txBody>
      </p:sp>
      <p:sp>
        <p:nvSpPr>
          <p:cNvPr id="357" name="Google Shape;357;g2e907064a81_0_333"/>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dirty="0" err="1">
                <a:solidFill>
                  <a:schemeClr val="dk1"/>
                </a:solidFill>
                <a:latin typeface="Arial"/>
                <a:ea typeface="Arial"/>
                <a:cs typeface="Arial"/>
                <a:sym typeface="Arial"/>
              </a:rPr>
              <a:t>C.Harris</a:t>
            </a:r>
            <a:r>
              <a:rPr lang="en-US" sz="3200" b="0" i="0" u="none" strike="noStrike" cap="none" dirty="0">
                <a:solidFill>
                  <a:schemeClr val="dk1"/>
                </a:solidFill>
                <a:latin typeface="Arial"/>
                <a:ea typeface="Arial"/>
                <a:cs typeface="Arial"/>
                <a:sym typeface="Arial"/>
              </a:rPr>
              <a:t>, </a:t>
            </a:r>
            <a:r>
              <a:rPr lang="en-US" sz="3200" b="0" i="0" u="none" strike="noStrike" cap="none" dirty="0" err="1">
                <a:solidFill>
                  <a:schemeClr val="dk1"/>
                </a:solidFill>
                <a:latin typeface="Arial"/>
                <a:ea typeface="Arial"/>
                <a:cs typeface="Arial"/>
                <a:sym typeface="Arial"/>
              </a:rPr>
              <a:t>M.Stephens</a:t>
            </a:r>
            <a:r>
              <a:rPr lang="en-US" sz="3200" b="0" i="0" u="none" strike="noStrike" cap="none" dirty="0">
                <a:solidFill>
                  <a:schemeClr val="dk1"/>
                </a:solidFill>
                <a:latin typeface="Arial"/>
                <a:ea typeface="Arial"/>
                <a:cs typeface="Arial"/>
                <a:sym typeface="Arial"/>
              </a:rPr>
              <a:t>. “A Combined Corner and Edge Detector”. 1988</a:t>
            </a:r>
            <a:endParaRPr dirty="0"/>
          </a:p>
          <a:p>
            <a:pPr marL="342900" marR="0" lvl="0" indent="-139700" algn="l" rtl="0">
              <a:lnSpc>
                <a:spcPct val="100000"/>
              </a:lnSpc>
              <a:spcBef>
                <a:spcPts val="640"/>
              </a:spcBef>
              <a:spcAft>
                <a:spcPts val="0"/>
              </a:spcAft>
              <a:buClr>
                <a:schemeClr val="dk1"/>
              </a:buClr>
              <a:buSzPts val="3200"/>
              <a:buFont typeface="Arial"/>
              <a:buNone/>
            </a:pPr>
            <a:endParaRPr sz="3200" b="0" i="0" u="none" dirty="0">
              <a:solidFill>
                <a:schemeClr val="dk1"/>
              </a:solidFill>
              <a:latin typeface="Arial"/>
              <a:ea typeface="Arial"/>
              <a:cs typeface="Arial"/>
              <a:sym typeface="Arial"/>
            </a:endParaRPr>
          </a:p>
        </p:txBody>
      </p:sp>
      <p:grpSp>
        <p:nvGrpSpPr>
          <p:cNvPr id="358" name="Google Shape;358;g2e907064a81_0_333"/>
          <p:cNvGrpSpPr/>
          <p:nvPr/>
        </p:nvGrpSpPr>
        <p:grpSpPr>
          <a:xfrm>
            <a:off x="3962400" y="3581400"/>
            <a:ext cx="5080000" cy="2381250"/>
            <a:chOff x="1872" y="2256"/>
            <a:chExt cx="2400" cy="1500"/>
          </a:xfrm>
        </p:grpSpPr>
        <p:sp>
          <p:nvSpPr>
            <p:cNvPr id="359" name="Google Shape;359;g2e907064a81_0_333"/>
            <p:cNvSpPr/>
            <p:nvPr/>
          </p:nvSpPr>
          <p:spPr>
            <a:xfrm>
              <a:off x="1872" y="2256"/>
              <a:ext cx="24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 name="Google Shape;360;g2e907064a81_0_333"/>
            <p:cNvSpPr/>
            <p:nvPr/>
          </p:nvSpPr>
          <p:spPr>
            <a:xfrm>
              <a:off x="2323" y="2496"/>
              <a:ext cx="1579" cy="773"/>
            </a:xfrm>
            <a:custGeom>
              <a:avLst/>
              <a:gdLst/>
              <a:ahLst/>
              <a:cxnLst/>
              <a:rect l="l" t="t" r="r" b="b"/>
              <a:pathLst>
                <a:path w="672" h="480" extrusionOk="0">
                  <a:moveTo>
                    <a:pt x="0" y="480"/>
                  </a:moveTo>
                  <a:lnTo>
                    <a:pt x="0" y="192"/>
                  </a:lnTo>
                  <a:lnTo>
                    <a:pt x="384" y="240"/>
                  </a:lnTo>
                  <a:lnTo>
                    <a:pt x="240" y="0"/>
                  </a:lnTo>
                  <a:lnTo>
                    <a:pt x="672" y="0"/>
                  </a:lnTo>
                </a:path>
              </a:pathLst>
            </a:custGeom>
            <a:noFill/>
            <a:ln w="444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 name="Google Shape;361;g2e907064a81_0_333"/>
            <p:cNvSpPr/>
            <p:nvPr/>
          </p:nvSpPr>
          <p:spPr>
            <a:xfrm>
              <a:off x="2254" y="2733"/>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2" name="Google Shape;362;g2e907064a81_0_333"/>
            <p:cNvSpPr/>
            <p:nvPr/>
          </p:nvSpPr>
          <p:spPr>
            <a:xfrm>
              <a:off x="3101" y="2777"/>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3" name="Google Shape;363;g2e907064a81_0_333"/>
            <p:cNvSpPr/>
            <p:nvPr/>
          </p:nvSpPr>
          <p:spPr>
            <a:xfrm>
              <a:off x="2807" y="2409"/>
              <a:ext cx="300" cy="300"/>
            </a:xfrm>
            <a:prstGeom prst="ellipse">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C749FF42-9B9B-083B-C93C-20039705FB44}"/>
            </a:ext>
          </a:extLst>
        </p:cNvPr>
        <p:cNvGrpSpPr/>
        <p:nvPr/>
      </p:nvGrpSpPr>
      <p:grpSpPr>
        <a:xfrm>
          <a:off x="0" y="0"/>
          <a:ext cx="0" cy="0"/>
          <a:chOff x="0" y="0"/>
          <a:chExt cx="0" cy="0"/>
        </a:xfrm>
      </p:grpSpPr>
      <p:sp>
        <p:nvSpPr>
          <p:cNvPr id="356" name="Google Shape;356;g2e907064a81_0_333">
            <a:extLst>
              <a:ext uri="{FF2B5EF4-FFF2-40B4-BE49-F238E27FC236}">
                <a16:creationId xmlns:a16="http://schemas.microsoft.com/office/drawing/2014/main" id="{F5FA1BF8-9312-E807-D40D-B31B7C7C4359}"/>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Intuition: Harris corner detector</a:t>
            </a:r>
            <a:endParaRPr dirty="0"/>
          </a:p>
        </p:txBody>
      </p:sp>
      <p:sp>
        <p:nvSpPr>
          <p:cNvPr id="357" name="Google Shape;357;g2e907064a81_0_333">
            <a:extLst>
              <a:ext uri="{FF2B5EF4-FFF2-40B4-BE49-F238E27FC236}">
                <a16:creationId xmlns:a16="http://schemas.microsoft.com/office/drawing/2014/main" id="{3995B7B4-BD6E-833B-EBBD-FE87BB552DC9}"/>
              </a:ext>
            </a:extLst>
          </p:cNvPr>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342900" lvl="0">
              <a:spcBef>
                <a:spcPts val="0"/>
              </a:spcBef>
              <a:buSzPts val="3200"/>
            </a:pPr>
            <a:r>
              <a:rPr lang="en-US" sz="3200" dirty="0">
                <a:latin typeface="Arial"/>
                <a:ea typeface="Arial"/>
                <a:cs typeface="Arial"/>
                <a:sym typeface="Arial"/>
              </a:rPr>
              <a:t>Think of placing a small window over a part of the image and shifting it:</a:t>
            </a:r>
          </a:p>
          <a:p>
            <a:pPr marL="342900" lvl="0">
              <a:spcBef>
                <a:spcPts val="0"/>
              </a:spcBef>
              <a:buSzPts val="3200"/>
            </a:pP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Flat region: No significant change in intensity when shifted → Not useful.</a:t>
            </a: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Edge: Change only in direction perpendicular to edge → Ambiguous.</a:t>
            </a:r>
            <a:endParaRPr lang="en-US" sz="3200" dirty="0">
              <a:latin typeface="Arial"/>
              <a:ea typeface="Arial"/>
              <a:cs typeface="Arial"/>
              <a:sym typeface="Arial"/>
            </a:endParaRPr>
          </a:p>
          <a:p>
            <a:pPr marL="800100" lvl="1">
              <a:spcBef>
                <a:spcPts val="0"/>
              </a:spcBef>
              <a:buSzPts val="3200"/>
            </a:pPr>
            <a:r>
              <a:rPr lang="en-US" sz="2800" dirty="0">
                <a:latin typeface="Arial"/>
                <a:ea typeface="Arial"/>
                <a:cs typeface="Arial"/>
                <a:sym typeface="Arial"/>
              </a:rPr>
              <a:t>Corner: Significant change in all directions → Ideal for detection.</a:t>
            </a:r>
            <a:endParaRPr sz="2800" b="0" i="0" u="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74083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e907064a81_0_3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Open Sans"/>
              <a:buNone/>
            </a:pPr>
            <a:r>
              <a:rPr lang="en-US"/>
              <a:t>Local measures of uniqueness</a:t>
            </a:r>
            <a:endParaRPr/>
          </a:p>
        </p:txBody>
      </p:sp>
      <p:sp>
        <p:nvSpPr>
          <p:cNvPr id="370" name="Google Shape;370;g2e907064a81_0_344"/>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800"/>
              <a:buFont typeface="Open Sans"/>
              <a:buNone/>
            </a:pPr>
            <a:r>
              <a:rPr lang="en-US" sz="2800" dirty="0"/>
              <a:t>Suppose we only consider a small window of pixels</a:t>
            </a:r>
            <a:endParaRPr dirty="0"/>
          </a:p>
          <a:p>
            <a:pPr marL="742950" lvl="1" indent="-285750" algn="l" rtl="0">
              <a:lnSpc>
                <a:spcPct val="100000"/>
              </a:lnSpc>
              <a:spcBef>
                <a:spcPts val="480"/>
              </a:spcBef>
              <a:spcAft>
                <a:spcPts val="0"/>
              </a:spcAft>
              <a:buClr>
                <a:schemeClr val="dk1"/>
              </a:buClr>
              <a:buSzPts val="2400"/>
              <a:buChar char="–"/>
            </a:pPr>
            <a:r>
              <a:rPr lang="en-US" sz="2400" dirty="0"/>
              <a:t>What defines whether a feature is a good or bad candidate?</a:t>
            </a:r>
            <a:endParaRPr dirty="0"/>
          </a:p>
        </p:txBody>
      </p:sp>
      <p:grpSp>
        <p:nvGrpSpPr>
          <p:cNvPr id="371" name="Google Shape;371;g2e907064a81_0_344"/>
          <p:cNvGrpSpPr/>
          <p:nvPr/>
        </p:nvGrpSpPr>
        <p:grpSpPr>
          <a:xfrm>
            <a:off x="2057400" y="3200400"/>
            <a:ext cx="2362200" cy="2209800"/>
            <a:chOff x="533400" y="2413000"/>
            <a:chExt cx="2362200" cy="2209800"/>
          </a:xfrm>
        </p:grpSpPr>
        <p:sp>
          <p:nvSpPr>
            <p:cNvPr id="372" name="Google Shape;372;g2e907064a81_0_344"/>
            <p:cNvSpPr/>
            <p:nvPr/>
          </p:nvSpPr>
          <p:spPr>
            <a:xfrm>
              <a:off x="533400" y="2413000"/>
              <a:ext cx="23622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3" name="Google Shape;373;g2e907064a81_0_344"/>
            <p:cNvSpPr/>
            <p:nvPr/>
          </p:nvSpPr>
          <p:spPr>
            <a:xfrm>
              <a:off x="990600" y="2794000"/>
              <a:ext cx="1600200"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4" name="Google Shape;374;g2e907064a81_0_344"/>
            <p:cNvSpPr/>
            <p:nvPr/>
          </p:nvSpPr>
          <p:spPr>
            <a:xfrm>
              <a:off x="1309688" y="352425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75" name="Google Shape;375;g2e907064a81_0_344"/>
          <p:cNvGrpSpPr/>
          <p:nvPr/>
        </p:nvGrpSpPr>
        <p:grpSpPr>
          <a:xfrm>
            <a:off x="4953000" y="3200400"/>
            <a:ext cx="2381250" cy="2381250"/>
            <a:chOff x="3429000" y="2413000"/>
            <a:chExt cx="2381250" cy="2381250"/>
          </a:xfrm>
        </p:grpSpPr>
        <p:grpSp>
          <p:nvGrpSpPr>
            <p:cNvPr id="376" name="Google Shape;376;g2e907064a81_0_344"/>
            <p:cNvGrpSpPr/>
            <p:nvPr/>
          </p:nvGrpSpPr>
          <p:grpSpPr>
            <a:xfrm>
              <a:off x="3429000" y="2413000"/>
              <a:ext cx="2381250" cy="2381250"/>
              <a:chOff x="2208" y="1104"/>
              <a:chExt cx="1500" cy="1500"/>
            </a:xfrm>
          </p:grpSpPr>
          <p:sp>
            <p:nvSpPr>
              <p:cNvPr id="377" name="Google Shape;377;g2e907064a81_0_344"/>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8" name="Google Shape;378;g2e907064a81_0_344"/>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79" name="Google Shape;379;g2e907064a81_0_344"/>
            <p:cNvSpPr/>
            <p:nvPr/>
          </p:nvSpPr>
          <p:spPr>
            <a:xfrm>
              <a:off x="3629025" y="335280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80" name="Google Shape;380;g2e907064a81_0_344"/>
          <p:cNvGrpSpPr/>
          <p:nvPr/>
        </p:nvGrpSpPr>
        <p:grpSpPr>
          <a:xfrm>
            <a:off x="7772400" y="3200400"/>
            <a:ext cx="2381250" cy="2381250"/>
            <a:chOff x="6248400" y="2413000"/>
            <a:chExt cx="2381250" cy="2381250"/>
          </a:xfrm>
        </p:grpSpPr>
        <p:grpSp>
          <p:nvGrpSpPr>
            <p:cNvPr id="381" name="Google Shape;381;g2e907064a81_0_344"/>
            <p:cNvGrpSpPr/>
            <p:nvPr/>
          </p:nvGrpSpPr>
          <p:grpSpPr>
            <a:xfrm>
              <a:off x="6248400" y="2413000"/>
              <a:ext cx="2381250" cy="2381250"/>
              <a:chOff x="2208" y="1104"/>
              <a:chExt cx="1500" cy="1500"/>
            </a:xfrm>
          </p:grpSpPr>
          <p:sp>
            <p:nvSpPr>
              <p:cNvPr id="382" name="Google Shape;382;g2e907064a81_0_344"/>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83" name="Google Shape;383;g2e907064a81_0_344"/>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84" name="Google Shape;384;g2e907064a81_0_344"/>
            <p:cNvSpPr/>
            <p:nvPr/>
          </p:nvSpPr>
          <p:spPr>
            <a:xfrm>
              <a:off x="6477000" y="2590800"/>
              <a:ext cx="485700" cy="4698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85" name="Google Shape;385;g2e907064a81_0_344"/>
          <p:cNvSpPr txBox="1"/>
          <p:nvPr/>
        </p:nvSpPr>
        <p:spPr>
          <a:xfrm>
            <a:off x="8153400" y="6553199"/>
            <a:ext cx="3962400" cy="480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Credit: S. Seitz, D. Frolova, D. Simakov</a:t>
            </a:r>
            <a:endParaRPr sz="1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907064a81_0_36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342900" lvl="0" indent="-342900" algn="l" rtl="0">
              <a:lnSpc>
                <a:spcPct val="100000"/>
              </a:lnSpc>
              <a:spcBef>
                <a:spcPts val="0"/>
              </a:spcBef>
              <a:spcAft>
                <a:spcPts val="0"/>
              </a:spcAft>
              <a:buClr>
                <a:schemeClr val="dk1"/>
              </a:buClr>
              <a:buSzPts val="4400"/>
              <a:buFont typeface="Open Sans"/>
              <a:buNone/>
            </a:pPr>
            <a:r>
              <a:rPr lang="en-US"/>
              <a:t>Local measures of uniqueness</a:t>
            </a:r>
            <a:endParaRPr/>
          </a:p>
        </p:txBody>
      </p:sp>
      <p:grpSp>
        <p:nvGrpSpPr>
          <p:cNvPr id="391" name="Google Shape;391;g2e907064a81_0_365"/>
          <p:cNvGrpSpPr/>
          <p:nvPr/>
        </p:nvGrpSpPr>
        <p:grpSpPr>
          <a:xfrm>
            <a:off x="4953000" y="3200400"/>
            <a:ext cx="2381250" cy="2381250"/>
            <a:chOff x="3429000" y="3886200"/>
            <a:chExt cx="2381250" cy="2381250"/>
          </a:xfrm>
        </p:grpSpPr>
        <p:grpSp>
          <p:nvGrpSpPr>
            <p:cNvPr id="392" name="Google Shape;392;g2e907064a81_0_365"/>
            <p:cNvGrpSpPr/>
            <p:nvPr/>
          </p:nvGrpSpPr>
          <p:grpSpPr>
            <a:xfrm>
              <a:off x="3429000" y="3886200"/>
              <a:ext cx="2381250" cy="2381250"/>
              <a:chOff x="2208" y="1104"/>
              <a:chExt cx="1500" cy="1500"/>
            </a:xfrm>
          </p:grpSpPr>
          <p:sp>
            <p:nvSpPr>
              <p:cNvPr id="393" name="Google Shape;393;g2e907064a81_0_365"/>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94" name="Google Shape;394;g2e907064a81_0_365"/>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395" name="Google Shape;395;g2e907064a81_0_365"/>
            <p:cNvGrpSpPr/>
            <p:nvPr/>
          </p:nvGrpSpPr>
          <p:grpSpPr>
            <a:xfrm>
              <a:off x="3613150" y="4837113"/>
              <a:ext cx="500063" cy="476250"/>
              <a:chOff x="960" y="1872"/>
              <a:chExt cx="315" cy="300"/>
            </a:xfrm>
          </p:grpSpPr>
          <p:sp>
            <p:nvSpPr>
              <p:cNvPr id="396" name="Google Shape;396;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397" name="Google Shape;397;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398" name="Google Shape;398;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399" name="Google Shape;399;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00" name="Google Shape;400;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grpSp>
        <p:nvGrpSpPr>
          <p:cNvPr id="401" name="Google Shape;401;g2e907064a81_0_365"/>
          <p:cNvGrpSpPr/>
          <p:nvPr/>
        </p:nvGrpSpPr>
        <p:grpSpPr>
          <a:xfrm>
            <a:off x="2057400" y="3200400"/>
            <a:ext cx="2362200" cy="2209800"/>
            <a:chOff x="533400" y="3886200"/>
            <a:chExt cx="2362200" cy="2209800"/>
          </a:xfrm>
        </p:grpSpPr>
        <p:sp>
          <p:nvSpPr>
            <p:cNvPr id="402" name="Google Shape;402;g2e907064a81_0_365"/>
            <p:cNvSpPr/>
            <p:nvPr/>
          </p:nvSpPr>
          <p:spPr>
            <a:xfrm>
              <a:off x="533400" y="3886200"/>
              <a:ext cx="23622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403" name="Google Shape;403;g2e907064a81_0_365"/>
            <p:cNvSpPr/>
            <p:nvPr/>
          </p:nvSpPr>
          <p:spPr>
            <a:xfrm>
              <a:off x="990600" y="4267200"/>
              <a:ext cx="1600200"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404" name="Google Shape;404;g2e907064a81_0_365"/>
            <p:cNvGrpSpPr/>
            <p:nvPr/>
          </p:nvGrpSpPr>
          <p:grpSpPr>
            <a:xfrm>
              <a:off x="1309688" y="4997450"/>
              <a:ext cx="500062" cy="476250"/>
              <a:chOff x="960" y="1872"/>
              <a:chExt cx="315" cy="300"/>
            </a:xfrm>
          </p:grpSpPr>
          <p:sp>
            <p:nvSpPr>
              <p:cNvPr id="405" name="Google Shape;405;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406" name="Google Shape;406;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407" name="Google Shape;407;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408" name="Google Shape;408;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09" name="Google Shape;409;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grpSp>
        <p:nvGrpSpPr>
          <p:cNvPr id="410" name="Google Shape;410;g2e907064a81_0_365"/>
          <p:cNvGrpSpPr/>
          <p:nvPr/>
        </p:nvGrpSpPr>
        <p:grpSpPr>
          <a:xfrm>
            <a:off x="7772400" y="3200400"/>
            <a:ext cx="2381250" cy="2381250"/>
            <a:chOff x="6248400" y="3886200"/>
            <a:chExt cx="2381250" cy="2381250"/>
          </a:xfrm>
        </p:grpSpPr>
        <p:grpSp>
          <p:nvGrpSpPr>
            <p:cNvPr id="411" name="Google Shape;411;g2e907064a81_0_365"/>
            <p:cNvGrpSpPr/>
            <p:nvPr/>
          </p:nvGrpSpPr>
          <p:grpSpPr>
            <a:xfrm>
              <a:off x="6248400" y="3886200"/>
              <a:ext cx="2381250" cy="2381250"/>
              <a:chOff x="2208" y="1104"/>
              <a:chExt cx="1500" cy="1500"/>
            </a:xfrm>
          </p:grpSpPr>
          <p:sp>
            <p:nvSpPr>
              <p:cNvPr id="412" name="Google Shape;412;g2e907064a81_0_365"/>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413" name="Google Shape;413;g2e907064a81_0_365"/>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414" name="Google Shape;414;g2e907064a81_0_365"/>
            <p:cNvGrpSpPr/>
            <p:nvPr/>
          </p:nvGrpSpPr>
          <p:grpSpPr>
            <a:xfrm>
              <a:off x="6491288" y="4075113"/>
              <a:ext cx="500062" cy="476250"/>
              <a:chOff x="960" y="1872"/>
              <a:chExt cx="315" cy="300"/>
            </a:xfrm>
          </p:grpSpPr>
          <p:sp>
            <p:nvSpPr>
              <p:cNvPr id="415" name="Google Shape;415;g2e907064a81_0_365"/>
              <p:cNvSpPr/>
              <p:nvPr/>
            </p:nvSpPr>
            <p:spPr>
              <a:xfrm>
                <a:off x="960" y="1872"/>
                <a:ext cx="300" cy="300"/>
              </a:xfrm>
              <a:prstGeom prst="rect">
                <a:avLst/>
              </a:prstGeom>
              <a:solidFill>
                <a:schemeClr val="accent1">
                  <a:alpha val="4941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416" name="Google Shape;416;g2e907064a81_0_365"/>
              <p:cNvCxnSpPr/>
              <p:nvPr/>
            </p:nvCxnSpPr>
            <p:spPr>
              <a:xfrm>
                <a:off x="1263" y="1872"/>
                <a:ext cx="0" cy="0"/>
              </a:xfrm>
              <a:prstGeom prst="straightConnector1">
                <a:avLst/>
              </a:prstGeom>
              <a:noFill/>
              <a:ln w="12700" cap="flat" cmpd="sng">
                <a:solidFill>
                  <a:schemeClr val="dk1"/>
                </a:solidFill>
                <a:prstDash val="solid"/>
                <a:round/>
                <a:headEnd type="none" w="sm" len="sm"/>
                <a:tailEnd type="triangle" w="med" len="med"/>
              </a:ln>
            </p:spPr>
          </p:cxnSp>
          <p:cxnSp>
            <p:nvCxnSpPr>
              <p:cNvPr id="417" name="Google Shape;417;g2e907064a81_0_365"/>
              <p:cNvCxnSpPr/>
              <p:nvPr/>
            </p:nvCxnSpPr>
            <p:spPr>
              <a:xfrm>
                <a:off x="1275" y="2169"/>
                <a:ext cx="0" cy="0"/>
              </a:xfrm>
              <a:prstGeom prst="straightConnector1">
                <a:avLst/>
              </a:prstGeom>
              <a:noFill/>
              <a:ln w="12700" cap="flat" cmpd="sng">
                <a:solidFill>
                  <a:schemeClr val="dk1"/>
                </a:solidFill>
                <a:prstDash val="solid"/>
                <a:round/>
                <a:headEnd type="none" w="sm" len="sm"/>
                <a:tailEnd type="triangle" w="med" len="med"/>
              </a:ln>
            </p:spPr>
          </p:cxnSp>
          <p:cxnSp>
            <p:nvCxnSpPr>
              <p:cNvPr id="418" name="Google Shape;418;g2e907064a81_0_365"/>
              <p:cNvCxnSpPr/>
              <p:nvPr/>
            </p:nvCxnSpPr>
            <p:spPr>
              <a:xfrm>
                <a:off x="960" y="2170"/>
                <a:ext cx="0" cy="0"/>
              </a:xfrm>
              <a:prstGeom prst="straightConnector1">
                <a:avLst/>
              </a:prstGeom>
              <a:noFill/>
              <a:ln w="12700" cap="flat" cmpd="sng">
                <a:solidFill>
                  <a:schemeClr val="dk1"/>
                </a:solidFill>
                <a:prstDash val="solid"/>
                <a:round/>
                <a:headEnd type="none" w="sm" len="sm"/>
                <a:tailEnd type="triangle" w="med" len="med"/>
              </a:ln>
            </p:spPr>
          </p:cxnSp>
          <p:cxnSp>
            <p:nvCxnSpPr>
              <p:cNvPr id="419" name="Google Shape;419;g2e907064a81_0_365"/>
              <p:cNvCxnSpPr/>
              <p:nvPr/>
            </p:nvCxnSpPr>
            <p:spPr>
              <a:xfrm>
                <a:off x="960" y="1872"/>
                <a:ext cx="0" cy="0"/>
              </a:xfrm>
              <a:prstGeom prst="straightConnector1">
                <a:avLst/>
              </a:prstGeom>
              <a:noFill/>
              <a:ln w="12700" cap="flat" cmpd="sng">
                <a:solidFill>
                  <a:schemeClr val="dk1"/>
                </a:solidFill>
                <a:prstDash val="solid"/>
                <a:round/>
                <a:headEnd type="none" w="sm" len="sm"/>
                <a:tailEnd type="triangle" w="med" len="med"/>
              </a:ln>
            </p:spPr>
          </p:cxnSp>
        </p:grpSp>
      </p:grpSp>
      <p:sp>
        <p:nvSpPr>
          <p:cNvPr id="420" name="Google Shape;420;g2e907064a81_0_365"/>
          <p:cNvSpPr txBox="1"/>
          <p:nvPr/>
        </p:nvSpPr>
        <p:spPr>
          <a:xfrm>
            <a:off x="2286000" y="5384800"/>
            <a:ext cx="2057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“flat”</a:t>
            </a:r>
            <a:r>
              <a:rPr lang="en-US" sz="2000" b="0" i="0" u="none" strike="noStrike" cap="none" dirty="0">
                <a:solidFill>
                  <a:schemeClr val="dk1"/>
                </a:solidFill>
                <a:latin typeface="Open Sans"/>
                <a:ea typeface="Open Sans"/>
                <a:cs typeface="Open Sans"/>
                <a:sym typeface="Open Sans"/>
              </a:rPr>
              <a:t> region:</a:t>
            </a:r>
            <a:br>
              <a:rPr lang="en-US" sz="2000" b="0" i="0" u="none" strike="noStrike" cap="none" dirty="0">
                <a:solidFill>
                  <a:schemeClr val="dk1"/>
                </a:solidFill>
                <a:latin typeface="Open Sans"/>
                <a:ea typeface="Open Sans"/>
                <a:cs typeface="Open Sans"/>
                <a:sym typeface="Open Sans"/>
              </a:rPr>
            </a:br>
            <a:r>
              <a:rPr lang="en-US" sz="2000" b="0" i="0" u="none" strike="noStrike" cap="none" dirty="0">
                <a:solidFill>
                  <a:schemeClr val="dk1"/>
                </a:solidFill>
                <a:latin typeface="Open Sans"/>
                <a:ea typeface="Open Sans"/>
                <a:cs typeface="Open Sans"/>
                <a:sym typeface="Open Sans"/>
              </a:rPr>
              <a:t>no change in all directions</a:t>
            </a:r>
            <a:endParaRPr sz="2000" b="0" i="0" u="none" strike="noStrike" cap="none" dirty="0">
              <a:solidFill>
                <a:schemeClr val="dk1"/>
              </a:solidFill>
              <a:latin typeface="Open Sans"/>
              <a:ea typeface="Open Sans"/>
              <a:cs typeface="Open Sans"/>
              <a:sym typeface="Open Sans"/>
            </a:endParaRPr>
          </a:p>
        </p:txBody>
      </p:sp>
      <p:sp>
        <p:nvSpPr>
          <p:cNvPr id="421" name="Google Shape;421;g2e907064a81_0_365"/>
          <p:cNvSpPr txBox="1"/>
          <p:nvPr/>
        </p:nvSpPr>
        <p:spPr>
          <a:xfrm>
            <a:off x="4953000" y="5537200"/>
            <a:ext cx="2438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“edge”</a:t>
            </a:r>
            <a:r>
              <a:rPr lang="en-US" sz="2000" b="0" i="0" u="none" strike="noStrike" cap="none" dirty="0">
                <a:solidFill>
                  <a:schemeClr val="dk1"/>
                </a:solidFill>
                <a:latin typeface="Open Sans"/>
                <a:ea typeface="Open Sans"/>
                <a:cs typeface="Open Sans"/>
                <a:sym typeface="Open Sans"/>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Open Sans"/>
                <a:ea typeface="Open Sans"/>
                <a:cs typeface="Open Sans"/>
                <a:sym typeface="Open Sans"/>
              </a:rPr>
              <a:t>no change along the edge direction</a:t>
            </a:r>
            <a:endParaRPr sz="2000" b="0" i="0" u="none" strike="noStrike" cap="none" dirty="0">
              <a:solidFill>
                <a:schemeClr val="dk1"/>
              </a:solidFill>
              <a:latin typeface="Open Sans"/>
              <a:ea typeface="Open Sans"/>
              <a:cs typeface="Open Sans"/>
              <a:sym typeface="Open Sans"/>
            </a:endParaRPr>
          </a:p>
        </p:txBody>
      </p:sp>
      <p:sp>
        <p:nvSpPr>
          <p:cNvPr id="422" name="Google Shape;422;g2e907064a81_0_365"/>
          <p:cNvSpPr txBox="1"/>
          <p:nvPr/>
        </p:nvSpPr>
        <p:spPr>
          <a:xfrm>
            <a:off x="7772400" y="5511800"/>
            <a:ext cx="2438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3399"/>
                </a:solidFill>
                <a:latin typeface="Open Sans"/>
                <a:ea typeface="Open Sans"/>
                <a:cs typeface="Open Sans"/>
                <a:sym typeface="Open Sans"/>
              </a:rPr>
              <a:t>“corner”</a:t>
            </a:r>
            <a:r>
              <a:rPr lang="en-US" sz="2000" b="0" i="0" u="none" strike="noStrike" cap="none" dirty="0">
                <a:solidFill>
                  <a:schemeClr val="dk1"/>
                </a:solidFill>
                <a:latin typeface="Open Sans"/>
                <a:ea typeface="Open Sans"/>
                <a:cs typeface="Open Sans"/>
                <a:sym typeface="Open Sans"/>
              </a:rPr>
              <a:t>:</a:t>
            </a:r>
            <a:br>
              <a:rPr lang="en-US" sz="2000" b="0" i="0" u="none" strike="noStrike" cap="none" dirty="0">
                <a:solidFill>
                  <a:schemeClr val="dk1"/>
                </a:solidFill>
                <a:latin typeface="Open Sans"/>
                <a:ea typeface="Open Sans"/>
                <a:cs typeface="Open Sans"/>
                <a:sym typeface="Open Sans"/>
              </a:rPr>
            </a:br>
            <a:r>
              <a:rPr lang="en-US" sz="2000" b="0" i="0" u="none" strike="noStrike" cap="none" dirty="0">
                <a:solidFill>
                  <a:schemeClr val="dk1"/>
                </a:solidFill>
                <a:latin typeface="Open Sans"/>
                <a:ea typeface="Open Sans"/>
                <a:cs typeface="Open Sans"/>
                <a:sym typeface="Open Sans"/>
              </a:rPr>
              <a:t>significant change in all directions</a:t>
            </a:r>
            <a:endParaRPr sz="2000" b="0" i="0" u="none" strike="noStrike" cap="none" dirty="0">
              <a:solidFill>
                <a:schemeClr val="dk1"/>
              </a:solidFill>
              <a:latin typeface="Open Sans"/>
              <a:ea typeface="Open Sans"/>
              <a:cs typeface="Open Sans"/>
              <a:sym typeface="Open Sans"/>
            </a:endParaRPr>
          </a:p>
        </p:txBody>
      </p:sp>
      <p:sp>
        <p:nvSpPr>
          <p:cNvPr id="423" name="Google Shape;423;g2e907064a81_0_365"/>
          <p:cNvSpPr txBox="1"/>
          <p:nvPr/>
        </p:nvSpPr>
        <p:spPr>
          <a:xfrm>
            <a:off x="1295400" y="1600201"/>
            <a:ext cx="9601200" cy="45261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Open Sans"/>
                <a:ea typeface="Open Sans"/>
                <a:cs typeface="Open Sans"/>
                <a:sym typeface="Open Sans"/>
              </a:rPr>
              <a:t>How does the window change when you shift it?</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Open Sans"/>
                <a:ea typeface="Open Sans"/>
                <a:cs typeface="Open Sans"/>
                <a:sym typeface="Open Sans"/>
              </a:rPr>
              <a:t>Shifting the window in any direction causes a big change</a:t>
            </a:r>
            <a:endParaRPr sz="1400" b="0" i="0" u="none" strike="noStrike" cap="none" dirty="0">
              <a:solidFill>
                <a:srgbClr val="000000"/>
              </a:solidFill>
              <a:latin typeface="Arial"/>
              <a:ea typeface="Arial"/>
              <a:cs typeface="Arial"/>
              <a:sym typeface="Arial"/>
            </a:endParaRPr>
          </a:p>
        </p:txBody>
      </p:sp>
      <p:sp>
        <p:nvSpPr>
          <p:cNvPr id="424" name="Google Shape;424;g2e907064a81_0_365"/>
          <p:cNvSpPr txBox="1"/>
          <p:nvPr/>
        </p:nvSpPr>
        <p:spPr>
          <a:xfrm>
            <a:off x="9128650" y="6553000"/>
            <a:ext cx="3276600" cy="397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Open Sans"/>
                <a:ea typeface="Open Sans"/>
                <a:cs typeface="Open Sans"/>
                <a:sym typeface="Open Sans"/>
              </a:rPr>
              <a:t>Credit: S. Seitz, D. Frolova, D. Simakov</a:t>
            </a:r>
            <a:endParaRPr sz="1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8"/>
        <p:cNvGrpSpPr/>
        <p:nvPr/>
      </p:nvGrpSpPr>
      <p:grpSpPr>
        <a:xfrm>
          <a:off x="0" y="0"/>
          <a:ext cx="0" cy="0"/>
          <a:chOff x="0" y="0"/>
          <a:chExt cx="0" cy="0"/>
        </a:xfrm>
      </p:grpSpPr>
      <p:sp>
        <p:nvSpPr>
          <p:cNvPr id="429" name="Google Shape;429;g2e907064a81_0_403"/>
          <p:cNvSpPr txBox="1">
            <a:spLocks noGrp="1"/>
          </p:cNvSpPr>
          <p:nvPr>
            <p:ph type="title"/>
          </p:nvPr>
        </p:nvSpPr>
        <p:spPr>
          <a:xfrm>
            <a:off x="914400" y="3810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The Basic Idea</a:t>
            </a:r>
            <a:endParaRPr/>
          </a:p>
        </p:txBody>
      </p:sp>
      <p:sp>
        <p:nvSpPr>
          <p:cNvPr id="430" name="Google Shape;430;g2e907064a81_0_403"/>
          <p:cNvSpPr txBox="1">
            <a:spLocks noGrp="1"/>
          </p:cNvSpPr>
          <p:nvPr>
            <p:ph type="body" idx="1"/>
          </p:nvPr>
        </p:nvSpPr>
        <p:spPr>
          <a:xfrm>
            <a:off x="914400" y="1676400"/>
            <a:ext cx="9956700" cy="1828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800"/>
              <a:buFont typeface="Arial"/>
              <a:buChar char="•"/>
            </a:pPr>
            <a:r>
              <a:rPr lang="en-US" sz="2800" b="0" i="0" u="none" dirty="0">
                <a:solidFill>
                  <a:schemeClr val="dk1"/>
                </a:solidFill>
                <a:latin typeface="Arial"/>
                <a:ea typeface="Arial"/>
                <a:cs typeface="Arial"/>
                <a:sym typeface="Arial"/>
              </a:rPr>
              <a:t>We should easily recognize the point by looking through a small window</a:t>
            </a:r>
            <a:endParaRPr dirty="0"/>
          </a:p>
          <a:p>
            <a:pPr marL="342900" marR="0" lvl="0" indent="-342900" algn="l" rtl="0">
              <a:lnSpc>
                <a:spcPct val="90000"/>
              </a:lnSpc>
              <a:spcBef>
                <a:spcPts val="560"/>
              </a:spcBef>
              <a:spcAft>
                <a:spcPts val="0"/>
              </a:spcAft>
              <a:buClr>
                <a:schemeClr val="dk1"/>
              </a:buClr>
              <a:buSzPts val="2800"/>
              <a:buFont typeface="Arial"/>
              <a:buChar char="•"/>
            </a:pPr>
            <a:r>
              <a:rPr lang="en-US" sz="2800" b="0" i="0" u="none" dirty="0">
                <a:solidFill>
                  <a:schemeClr val="dk1"/>
                </a:solidFill>
                <a:latin typeface="Arial"/>
                <a:ea typeface="Arial"/>
                <a:cs typeface="Arial"/>
                <a:sym typeface="Arial"/>
              </a:rPr>
              <a:t>Shifting a window in </a:t>
            </a:r>
            <a:r>
              <a:rPr lang="en-US" sz="2800" b="0" i="1" u="none" dirty="0">
                <a:solidFill>
                  <a:schemeClr val="dk1"/>
                </a:solidFill>
                <a:latin typeface="Arial"/>
                <a:ea typeface="Arial"/>
                <a:cs typeface="Arial"/>
                <a:sym typeface="Arial"/>
              </a:rPr>
              <a:t>any</a:t>
            </a:r>
            <a:r>
              <a:rPr lang="en-US" sz="2800" b="0" i="0" u="none" dirty="0">
                <a:solidFill>
                  <a:schemeClr val="dk1"/>
                </a:solidFill>
                <a:latin typeface="Arial"/>
                <a:ea typeface="Arial"/>
                <a:cs typeface="Arial"/>
                <a:sym typeface="Arial"/>
              </a:rPr>
              <a:t> </a:t>
            </a:r>
            <a:r>
              <a:rPr lang="en-US" sz="2800" b="0" i="1" u="none" dirty="0">
                <a:solidFill>
                  <a:schemeClr val="dk1"/>
                </a:solidFill>
                <a:latin typeface="Arial"/>
                <a:ea typeface="Arial"/>
                <a:cs typeface="Arial"/>
                <a:sym typeface="Arial"/>
              </a:rPr>
              <a:t>direction</a:t>
            </a:r>
            <a:r>
              <a:rPr lang="en-US" sz="2800" b="0" i="0" u="none" dirty="0">
                <a:solidFill>
                  <a:schemeClr val="dk1"/>
                </a:solidFill>
                <a:latin typeface="Arial"/>
                <a:ea typeface="Arial"/>
                <a:cs typeface="Arial"/>
                <a:sym typeface="Arial"/>
              </a:rPr>
              <a:t> should give </a:t>
            </a:r>
            <a:r>
              <a:rPr lang="en-US" sz="2800" b="0" i="1" u="none" dirty="0">
                <a:solidFill>
                  <a:schemeClr val="dk1"/>
                </a:solidFill>
                <a:latin typeface="Arial"/>
                <a:ea typeface="Arial"/>
                <a:cs typeface="Arial"/>
                <a:sym typeface="Arial"/>
              </a:rPr>
              <a:t>a large change</a:t>
            </a:r>
            <a:r>
              <a:rPr lang="en-US" sz="2800" b="0" i="0" u="none" dirty="0">
                <a:solidFill>
                  <a:schemeClr val="dk1"/>
                </a:solidFill>
                <a:latin typeface="Arial"/>
                <a:ea typeface="Arial"/>
                <a:cs typeface="Arial"/>
                <a:sym typeface="Arial"/>
              </a:rPr>
              <a:t> in intensity</a:t>
            </a:r>
            <a:endParaRPr dirty="0"/>
          </a:p>
        </p:txBody>
      </p:sp>
      <p:sp>
        <p:nvSpPr>
          <p:cNvPr id="431" name="Google Shape;431;g2e907064a81_0_403"/>
          <p:cNvSpPr/>
          <p:nvPr/>
        </p:nvSpPr>
        <p:spPr>
          <a:xfrm>
            <a:off x="4368800" y="3962400"/>
            <a:ext cx="3454500" cy="25146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2" name="Google Shape;432;g2e907064a81_0_403"/>
          <p:cNvSpPr/>
          <p:nvPr/>
        </p:nvSpPr>
        <p:spPr>
          <a:xfrm>
            <a:off x="4978400" y="4495800"/>
            <a:ext cx="2702983" cy="1485900"/>
          </a:xfrm>
          <a:custGeom>
            <a:avLst/>
            <a:gdLst/>
            <a:ahLst/>
            <a:cxnLst/>
            <a:rect l="l" t="t" r="r" b="b"/>
            <a:pathLst>
              <a:path w="720" h="528" extrusionOk="0">
                <a:moveTo>
                  <a:pt x="0" y="528"/>
                </a:moveTo>
                <a:lnTo>
                  <a:pt x="48" y="0"/>
                </a:lnTo>
                <a:lnTo>
                  <a:pt x="720" y="336"/>
                </a:lnTo>
              </a:path>
            </a:pathLst>
          </a:custGeom>
          <a:noFill/>
          <a:ln w="444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3" name="Google Shape;433;g2e907064a81_0_403"/>
          <p:cNvSpPr/>
          <p:nvPr/>
        </p:nvSpPr>
        <p:spPr>
          <a:xfrm>
            <a:off x="4876800" y="4343400"/>
            <a:ext cx="711300" cy="5334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
        <p:cNvGrpSpPr/>
        <p:nvPr/>
      </p:nvGrpSpPr>
      <p:grpSpPr>
        <a:xfrm>
          <a:off x="0" y="0"/>
          <a:ext cx="0" cy="0"/>
          <a:chOff x="0" y="0"/>
          <a:chExt cx="0" cy="0"/>
        </a:xfrm>
      </p:grpSpPr>
      <p:sp>
        <p:nvSpPr>
          <p:cNvPr id="438" name="Google Shape;438;g2e907064a81_0_411"/>
          <p:cNvSpPr txBox="1">
            <a:spLocks noGrp="1"/>
          </p:cNvSpPr>
          <p:nvPr>
            <p:ph type="title"/>
          </p:nvPr>
        </p:nvSpPr>
        <p:spPr>
          <a:xfrm>
            <a:off x="914400" y="304800"/>
            <a:ext cx="10363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Basic Idea</a:t>
            </a:r>
            <a:endParaRPr dirty="0"/>
          </a:p>
        </p:txBody>
      </p:sp>
      <p:sp>
        <p:nvSpPr>
          <p:cNvPr id="439" name="Google Shape;439;g2e907064a81_0_411"/>
          <p:cNvSpPr/>
          <p:nvPr/>
        </p:nvSpPr>
        <p:spPr>
          <a:xfrm>
            <a:off x="711200" y="1752600"/>
            <a:ext cx="3149700" cy="22098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0" name="Google Shape;440;g2e907064a81_0_411"/>
          <p:cNvSpPr txBox="1"/>
          <p:nvPr/>
        </p:nvSpPr>
        <p:spPr>
          <a:xfrm>
            <a:off x="1016000" y="4419600"/>
            <a:ext cx="27432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“flat”</a:t>
            </a:r>
            <a:r>
              <a:rPr lang="en-US" sz="2400" b="0" i="0" u="none" strike="noStrike" cap="none" dirty="0">
                <a:solidFill>
                  <a:schemeClr val="dk1"/>
                </a:solidFill>
                <a:latin typeface="Times New Roman"/>
                <a:ea typeface="Times New Roman"/>
                <a:cs typeface="Times New Roman"/>
                <a:sym typeface="Times New Roman"/>
              </a:rPr>
              <a:t> region:</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no change in all directions</a:t>
            </a:r>
            <a:endParaRPr sz="1400" b="0" i="0" u="none" strike="noStrike" cap="none" dirty="0">
              <a:solidFill>
                <a:srgbClr val="000000"/>
              </a:solidFill>
              <a:latin typeface="Arial"/>
              <a:ea typeface="Arial"/>
              <a:cs typeface="Arial"/>
              <a:sym typeface="Arial"/>
            </a:endParaRPr>
          </a:p>
        </p:txBody>
      </p:sp>
      <p:grpSp>
        <p:nvGrpSpPr>
          <p:cNvPr id="441" name="Google Shape;441;g2e907064a81_0_411"/>
          <p:cNvGrpSpPr/>
          <p:nvPr/>
        </p:nvGrpSpPr>
        <p:grpSpPr>
          <a:xfrm>
            <a:off x="1972733" y="3084512"/>
            <a:ext cx="666750" cy="476250"/>
            <a:chOff x="960" y="1872"/>
            <a:chExt cx="315" cy="300"/>
          </a:xfrm>
        </p:grpSpPr>
        <p:sp>
          <p:nvSpPr>
            <p:cNvPr id="442" name="Google Shape;44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43" name="Google Shape;44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4" name="Google Shape;44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5" name="Google Shape;44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46" name="Google Shape;44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47" name="Google Shape;447;g2e907064a81_0_411"/>
          <p:cNvGrpSpPr/>
          <p:nvPr/>
        </p:nvGrpSpPr>
        <p:grpSpPr>
          <a:xfrm>
            <a:off x="2074333" y="3008312"/>
            <a:ext cx="666750" cy="476250"/>
            <a:chOff x="960" y="1872"/>
            <a:chExt cx="315" cy="300"/>
          </a:xfrm>
        </p:grpSpPr>
        <p:sp>
          <p:nvSpPr>
            <p:cNvPr id="448" name="Google Shape;44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49" name="Google Shape;44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0" name="Google Shape;45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1" name="Google Shape;45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2" name="Google Shape;45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53" name="Google Shape;453;g2e907064a81_0_411"/>
          <p:cNvGrpSpPr/>
          <p:nvPr/>
        </p:nvGrpSpPr>
        <p:grpSpPr>
          <a:xfrm>
            <a:off x="2135716" y="3068637"/>
            <a:ext cx="666750" cy="476250"/>
            <a:chOff x="960" y="1872"/>
            <a:chExt cx="315" cy="300"/>
          </a:xfrm>
        </p:grpSpPr>
        <p:sp>
          <p:nvSpPr>
            <p:cNvPr id="454" name="Google Shape;45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55" name="Google Shape;45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6" name="Google Shape;45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7" name="Google Shape;45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58" name="Google Shape;45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59" name="Google Shape;459;g2e907064a81_0_411"/>
          <p:cNvGrpSpPr/>
          <p:nvPr/>
        </p:nvGrpSpPr>
        <p:grpSpPr>
          <a:xfrm>
            <a:off x="2059516" y="3170237"/>
            <a:ext cx="666750" cy="476250"/>
            <a:chOff x="960" y="1872"/>
            <a:chExt cx="315" cy="300"/>
          </a:xfrm>
        </p:grpSpPr>
        <p:sp>
          <p:nvSpPr>
            <p:cNvPr id="460" name="Google Shape;46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61" name="Google Shape;46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2" name="Google Shape;46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3" name="Google Shape;46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4" name="Google Shape;46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65" name="Google Shape;465;g2e907064a81_0_411"/>
          <p:cNvGrpSpPr/>
          <p:nvPr/>
        </p:nvGrpSpPr>
        <p:grpSpPr>
          <a:xfrm>
            <a:off x="1943100" y="3127374"/>
            <a:ext cx="666750" cy="476250"/>
            <a:chOff x="960" y="1872"/>
            <a:chExt cx="315" cy="300"/>
          </a:xfrm>
        </p:grpSpPr>
        <p:sp>
          <p:nvSpPr>
            <p:cNvPr id="466" name="Google Shape;46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67" name="Google Shape;46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8" name="Google Shape;46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69" name="Google Shape;46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0" name="Google Shape;47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71" name="Google Shape;471;g2e907064a81_0_411"/>
          <p:cNvGrpSpPr/>
          <p:nvPr/>
        </p:nvGrpSpPr>
        <p:grpSpPr>
          <a:xfrm>
            <a:off x="2021416" y="3054349"/>
            <a:ext cx="666750" cy="476250"/>
            <a:chOff x="960" y="1872"/>
            <a:chExt cx="315" cy="300"/>
          </a:xfrm>
        </p:grpSpPr>
        <p:sp>
          <p:nvSpPr>
            <p:cNvPr id="472" name="Google Shape;47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73" name="Google Shape;47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4" name="Google Shape;47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5" name="Google Shape;47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76" name="Google Shape;47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477" name="Google Shape;477;g2e907064a81_0_411"/>
          <p:cNvSpPr/>
          <p:nvPr/>
        </p:nvSpPr>
        <p:spPr>
          <a:xfrm>
            <a:off x="1320800" y="2133600"/>
            <a:ext cx="2133601" cy="1447800"/>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78" name="Google Shape;478;g2e907064a81_0_411"/>
          <p:cNvGrpSpPr/>
          <p:nvPr/>
        </p:nvGrpSpPr>
        <p:grpSpPr>
          <a:xfrm>
            <a:off x="4572000" y="1752600"/>
            <a:ext cx="3175000" cy="2381250"/>
            <a:chOff x="2208" y="1104"/>
            <a:chExt cx="1500" cy="1500"/>
          </a:xfrm>
        </p:grpSpPr>
        <p:sp>
          <p:nvSpPr>
            <p:cNvPr id="479" name="Google Shape;479;g2e907064a81_0_411"/>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Google Shape;480;g2e907064a81_0_411"/>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481" name="Google Shape;481;g2e907064a81_0_411"/>
          <p:cNvGrpSpPr/>
          <p:nvPr/>
        </p:nvGrpSpPr>
        <p:grpSpPr>
          <a:xfrm>
            <a:off x="4919133" y="2703512"/>
            <a:ext cx="666750" cy="476250"/>
            <a:chOff x="960" y="1872"/>
            <a:chExt cx="315" cy="300"/>
          </a:xfrm>
        </p:grpSpPr>
        <p:sp>
          <p:nvSpPr>
            <p:cNvPr id="482" name="Google Shape;48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83" name="Google Shape;48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4" name="Google Shape;48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5" name="Google Shape;48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86" name="Google Shape;48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87" name="Google Shape;487;g2e907064a81_0_411"/>
          <p:cNvGrpSpPr/>
          <p:nvPr/>
        </p:nvGrpSpPr>
        <p:grpSpPr>
          <a:xfrm>
            <a:off x="5020733" y="2703512"/>
            <a:ext cx="666750" cy="476250"/>
            <a:chOff x="960" y="1872"/>
            <a:chExt cx="315" cy="300"/>
          </a:xfrm>
        </p:grpSpPr>
        <p:sp>
          <p:nvSpPr>
            <p:cNvPr id="488" name="Google Shape;48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89" name="Google Shape;48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0" name="Google Shape;49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1" name="Google Shape;49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2" name="Google Shape;49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93" name="Google Shape;493;g2e907064a81_0_411"/>
          <p:cNvGrpSpPr/>
          <p:nvPr/>
        </p:nvGrpSpPr>
        <p:grpSpPr>
          <a:xfrm>
            <a:off x="4967816" y="2522537"/>
            <a:ext cx="666750" cy="476250"/>
            <a:chOff x="960" y="1872"/>
            <a:chExt cx="315" cy="300"/>
          </a:xfrm>
        </p:grpSpPr>
        <p:sp>
          <p:nvSpPr>
            <p:cNvPr id="494" name="Google Shape;49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95" name="Google Shape;49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6" name="Google Shape;49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7" name="Google Shape;49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498" name="Google Shape;49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499" name="Google Shape;499;g2e907064a81_0_411"/>
          <p:cNvGrpSpPr/>
          <p:nvPr/>
        </p:nvGrpSpPr>
        <p:grpSpPr>
          <a:xfrm>
            <a:off x="4821767" y="2638424"/>
            <a:ext cx="666750" cy="476250"/>
            <a:chOff x="960" y="1872"/>
            <a:chExt cx="315" cy="300"/>
          </a:xfrm>
        </p:grpSpPr>
        <p:sp>
          <p:nvSpPr>
            <p:cNvPr id="500" name="Google Shape;50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01" name="Google Shape;50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2" name="Google Shape;50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3" name="Google Shape;50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4" name="Google Shape;50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05" name="Google Shape;505;g2e907064a81_0_411"/>
          <p:cNvGrpSpPr/>
          <p:nvPr/>
        </p:nvGrpSpPr>
        <p:grpSpPr>
          <a:xfrm>
            <a:off x="4817533" y="2703512"/>
            <a:ext cx="666750" cy="476250"/>
            <a:chOff x="960" y="1872"/>
            <a:chExt cx="315" cy="300"/>
          </a:xfrm>
        </p:grpSpPr>
        <p:sp>
          <p:nvSpPr>
            <p:cNvPr id="506" name="Google Shape;50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07" name="Google Shape;50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8" name="Google Shape;50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09" name="Google Shape;50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0" name="Google Shape;51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11" name="Google Shape;511;g2e907064a81_0_411"/>
          <p:cNvGrpSpPr/>
          <p:nvPr/>
        </p:nvGrpSpPr>
        <p:grpSpPr>
          <a:xfrm>
            <a:off x="4817533" y="2779712"/>
            <a:ext cx="666750" cy="476250"/>
            <a:chOff x="960" y="1872"/>
            <a:chExt cx="315" cy="300"/>
          </a:xfrm>
        </p:grpSpPr>
        <p:sp>
          <p:nvSpPr>
            <p:cNvPr id="512" name="Google Shape;51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13" name="Google Shape;51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4" name="Google Shape;51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5" name="Google Shape;51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16" name="Google Shape;51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17" name="Google Shape;517;g2e907064a81_0_411"/>
          <p:cNvGrpSpPr/>
          <p:nvPr/>
        </p:nvGrpSpPr>
        <p:grpSpPr>
          <a:xfrm>
            <a:off x="4817533" y="2627312"/>
            <a:ext cx="666750" cy="476250"/>
            <a:chOff x="960" y="1872"/>
            <a:chExt cx="315" cy="300"/>
          </a:xfrm>
        </p:grpSpPr>
        <p:sp>
          <p:nvSpPr>
            <p:cNvPr id="518" name="Google Shape;51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19" name="Google Shape;51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0" name="Google Shape;52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1" name="Google Shape;52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2" name="Google Shape;52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23" name="Google Shape;523;g2e907064a81_0_411"/>
          <p:cNvGrpSpPr/>
          <p:nvPr/>
        </p:nvGrpSpPr>
        <p:grpSpPr>
          <a:xfrm>
            <a:off x="4817533" y="2551112"/>
            <a:ext cx="666750" cy="476250"/>
            <a:chOff x="960" y="1872"/>
            <a:chExt cx="315" cy="300"/>
          </a:xfrm>
        </p:grpSpPr>
        <p:sp>
          <p:nvSpPr>
            <p:cNvPr id="524" name="Google Shape;52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25" name="Google Shape;52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6" name="Google Shape;52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7" name="Google Shape;52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28" name="Google Shape;52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529" name="Google Shape;529;g2e907064a81_0_411"/>
          <p:cNvSpPr txBox="1"/>
          <p:nvPr/>
        </p:nvSpPr>
        <p:spPr>
          <a:xfrm>
            <a:off x="4572000" y="4419600"/>
            <a:ext cx="32511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“edge”</a:t>
            </a:r>
            <a:r>
              <a:rPr lang="en-US" sz="2400" b="0" i="0" u="none" strike="noStrike" cap="none" dirty="0">
                <a:solidFill>
                  <a:schemeClr val="dk1"/>
                </a:solidFill>
                <a:latin typeface="Times New Roman"/>
                <a:ea typeface="Times New Roman"/>
                <a:cs typeface="Times New Roman"/>
                <a:sym typeface="Times New Roman"/>
              </a:rPr>
              <a:t>:</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no change along the edge direction</a:t>
            </a:r>
            <a:endParaRPr sz="1400" b="0" i="0" u="none" strike="noStrike" cap="none" dirty="0">
              <a:solidFill>
                <a:srgbClr val="000000"/>
              </a:solidFill>
              <a:latin typeface="Arial"/>
              <a:ea typeface="Arial"/>
              <a:cs typeface="Arial"/>
              <a:sym typeface="Arial"/>
            </a:endParaRPr>
          </a:p>
        </p:txBody>
      </p:sp>
      <p:grpSp>
        <p:nvGrpSpPr>
          <p:cNvPr id="530" name="Google Shape;530;g2e907064a81_0_411"/>
          <p:cNvGrpSpPr/>
          <p:nvPr/>
        </p:nvGrpSpPr>
        <p:grpSpPr>
          <a:xfrm>
            <a:off x="8331200" y="1752600"/>
            <a:ext cx="3175000" cy="2381250"/>
            <a:chOff x="2208" y="1104"/>
            <a:chExt cx="1500" cy="1500"/>
          </a:xfrm>
        </p:grpSpPr>
        <p:sp>
          <p:nvSpPr>
            <p:cNvPr id="531" name="Google Shape;531;g2e907064a81_0_411"/>
            <p:cNvSpPr/>
            <p:nvPr/>
          </p:nvSpPr>
          <p:spPr>
            <a:xfrm>
              <a:off x="2208" y="1104"/>
              <a:ext cx="1500" cy="1500"/>
            </a:xfrm>
            <a:prstGeom prst="rect">
              <a:avLst/>
            </a:pr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2" name="Google Shape;532;g2e907064a81_0_411"/>
            <p:cNvSpPr/>
            <p:nvPr/>
          </p:nvSpPr>
          <p:spPr>
            <a:xfrm>
              <a:off x="2496" y="1344"/>
              <a:ext cx="1008" cy="912"/>
            </a:xfrm>
            <a:custGeom>
              <a:avLst/>
              <a:gdLst/>
              <a:ahLst/>
              <a:cxnLst/>
              <a:rect l="l" t="t" r="r" b="b"/>
              <a:pathLst>
                <a:path w="1008" h="912" extrusionOk="0">
                  <a:moveTo>
                    <a:pt x="0" y="912"/>
                  </a:moveTo>
                  <a:lnTo>
                    <a:pt x="0" y="0"/>
                  </a:lnTo>
                  <a:lnTo>
                    <a:pt x="1008" y="528"/>
                  </a:lnTo>
                </a:path>
              </a:pathLst>
            </a:custGeom>
            <a:noFill/>
            <a:ln w="4127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33" name="Google Shape;533;g2e907064a81_0_411"/>
          <p:cNvGrpSpPr/>
          <p:nvPr/>
        </p:nvGrpSpPr>
        <p:grpSpPr>
          <a:xfrm>
            <a:off x="8678333" y="1941512"/>
            <a:ext cx="666750" cy="476250"/>
            <a:chOff x="960" y="1872"/>
            <a:chExt cx="315" cy="300"/>
          </a:xfrm>
        </p:grpSpPr>
        <p:sp>
          <p:nvSpPr>
            <p:cNvPr id="534" name="Google Shape;53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35" name="Google Shape;53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6" name="Google Shape;53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7" name="Google Shape;53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38" name="Google Shape;53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39" name="Google Shape;539;g2e907064a81_0_411"/>
          <p:cNvGrpSpPr/>
          <p:nvPr/>
        </p:nvGrpSpPr>
        <p:grpSpPr>
          <a:xfrm>
            <a:off x="8769349" y="2009774"/>
            <a:ext cx="666750" cy="476250"/>
            <a:chOff x="960" y="1872"/>
            <a:chExt cx="315" cy="300"/>
          </a:xfrm>
        </p:grpSpPr>
        <p:sp>
          <p:nvSpPr>
            <p:cNvPr id="540" name="Google Shape;54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41" name="Google Shape;54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2" name="Google Shape;54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3" name="Google Shape;54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4" name="Google Shape;54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45" name="Google Shape;545;g2e907064a81_0_411"/>
          <p:cNvGrpSpPr/>
          <p:nvPr/>
        </p:nvGrpSpPr>
        <p:grpSpPr>
          <a:xfrm>
            <a:off x="8720667" y="2074862"/>
            <a:ext cx="666750" cy="476250"/>
            <a:chOff x="960" y="1872"/>
            <a:chExt cx="315" cy="300"/>
          </a:xfrm>
        </p:grpSpPr>
        <p:sp>
          <p:nvSpPr>
            <p:cNvPr id="546" name="Google Shape;54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47" name="Google Shape;54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8" name="Google Shape;54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49" name="Google Shape;54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0" name="Google Shape;55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51" name="Google Shape;551;g2e907064a81_0_411"/>
          <p:cNvGrpSpPr/>
          <p:nvPr/>
        </p:nvGrpSpPr>
        <p:grpSpPr>
          <a:xfrm>
            <a:off x="8604249" y="2030412"/>
            <a:ext cx="666750" cy="476250"/>
            <a:chOff x="960" y="1872"/>
            <a:chExt cx="315" cy="300"/>
          </a:xfrm>
        </p:grpSpPr>
        <p:sp>
          <p:nvSpPr>
            <p:cNvPr id="552" name="Google Shape;552;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53" name="Google Shape;553;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4" name="Google Shape;554;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5" name="Google Shape;555;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56" name="Google Shape;556;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57" name="Google Shape;557;g2e907064a81_0_411"/>
          <p:cNvGrpSpPr/>
          <p:nvPr/>
        </p:nvGrpSpPr>
        <p:grpSpPr>
          <a:xfrm>
            <a:off x="8525933" y="1914524"/>
            <a:ext cx="666750" cy="476250"/>
            <a:chOff x="960" y="1872"/>
            <a:chExt cx="315" cy="300"/>
          </a:xfrm>
        </p:grpSpPr>
        <p:sp>
          <p:nvSpPr>
            <p:cNvPr id="558" name="Google Shape;558;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59" name="Google Shape;559;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0" name="Google Shape;560;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1" name="Google Shape;561;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2" name="Google Shape;562;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63" name="Google Shape;563;g2e907064a81_0_411"/>
          <p:cNvGrpSpPr/>
          <p:nvPr/>
        </p:nvGrpSpPr>
        <p:grpSpPr>
          <a:xfrm>
            <a:off x="8604249" y="1841499"/>
            <a:ext cx="666750" cy="476250"/>
            <a:chOff x="960" y="1872"/>
            <a:chExt cx="315" cy="300"/>
          </a:xfrm>
        </p:grpSpPr>
        <p:sp>
          <p:nvSpPr>
            <p:cNvPr id="564" name="Google Shape;564;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65" name="Google Shape;565;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6" name="Google Shape;566;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7" name="Google Shape;567;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68" name="Google Shape;568;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69" name="Google Shape;569;g2e907064a81_0_411"/>
          <p:cNvGrpSpPr/>
          <p:nvPr/>
        </p:nvGrpSpPr>
        <p:grpSpPr>
          <a:xfrm>
            <a:off x="8796867" y="1898649"/>
            <a:ext cx="666750" cy="476250"/>
            <a:chOff x="960" y="1872"/>
            <a:chExt cx="315" cy="300"/>
          </a:xfrm>
        </p:grpSpPr>
        <p:sp>
          <p:nvSpPr>
            <p:cNvPr id="570" name="Google Shape;570;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71" name="Google Shape;571;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2" name="Google Shape;572;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3" name="Google Shape;573;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4" name="Google Shape;574;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grpSp>
        <p:nvGrpSpPr>
          <p:cNvPr id="575" name="Google Shape;575;g2e907064a81_0_411"/>
          <p:cNvGrpSpPr/>
          <p:nvPr/>
        </p:nvGrpSpPr>
        <p:grpSpPr>
          <a:xfrm>
            <a:off x="8718549" y="1941512"/>
            <a:ext cx="666750" cy="476250"/>
            <a:chOff x="960" y="1872"/>
            <a:chExt cx="315" cy="300"/>
          </a:xfrm>
        </p:grpSpPr>
        <p:sp>
          <p:nvSpPr>
            <p:cNvPr id="576" name="Google Shape;576;g2e907064a81_0_411"/>
            <p:cNvSpPr/>
            <p:nvPr/>
          </p:nvSpPr>
          <p:spPr>
            <a:xfrm>
              <a:off x="960" y="1872"/>
              <a:ext cx="300" cy="300"/>
            </a:xfrm>
            <a:prstGeom prst="rect">
              <a:avLst/>
            </a:prstGeom>
            <a:solidFill>
              <a:schemeClr val="accent1">
                <a:alpha val="49020"/>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77" name="Google Shape;577;g2e907064a81_0_411"/>
            <p:cNvCxnSpPr/>
            <p:nvPr/>
          </p:nvCxnSpPr>
          <p:spPr>
            <a:xfrm>
              <a:off x="1263" y="1872"/>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8" name="Google Shape;578;g2e907064a81_0_411"/>
            <p:cNvCxnSpPr/>
            <p:nvPr/>
          </p:nvCxnSpPr>
          <p:spPr>
            <a:xfrm>
              <a:off x="1275" y="2169"/>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79" name="Google Shape;579;g2e907064a81_0_411"/>
            <p:cNvCxnSpPr/>
            <p:nvPr/>
          </p:nvCxnSpPr>
          <p:spPr>
            <a:xfrm>
              <a:off x="960" y="2170"/>
              <a:ext cx="0" cy="0"/>
            </a:xfrm>
            <a:prstGeom prst="straightConnector1">
              <a:avLst/>
            </a:prstGeom>
            <a:noFill/>
            <a:ln w="12700" cap="flat" cmpd="sng">
              <a:solidFill>
                <a:schemeClr val="dk1"/>
              </a:solidFill>
              <a:prstDash val="solid"/>
              <a:miter lim="800000"/>
              <a:headEnd type="none" w="sm" len="sm"/>
              <a:tailEnd type="triangle" w="med" len="med"/>
            </a:ln>
          </p:spPr>
        </p:cxnSp>
        <p:cxnSp>
          <p:nvCxnSpPr>
            <p:cNvPr id="580" name="Google Shape;580;g2e907064a81_0_411"/>
            <p:cNvCxnSpPr/>
            <p:nvPr/>
          </p:nvCxnSpPr>
          <p:spPr>
            <a:xfrm>
              <a:off x="960" y="1872"/>
              <a:ext cx="0" cy="0"/>
            </a:xfrm>
            <a:prstGeom prst="straightConnector1">
              <a:avLst/>
            </a:prstGeom>
            <a:noFill/>
            <a:ln w="12700" cap="flat" cmpd="sng">
              <a:solidFill>
                <a:schemeClr val="dk1"/>
              </a:solidFill>
              <a:prstDash val="solid"/>
              <a:miter lim="800000"/>
              <a:headEnd type="none" w="sm" len="sm"/>
              <a:tailEnd type="triangle" w="med" len="med"/>
            </a:ln>
          </p:spPr>
        </p:cxnSp>
      </p:grpSp>
      <p:sp>
        <p:nvSpPr>
          <p:cNvPr id="581" name="Google Shape;581;g2e907064a81_0_411"/>
          <p:cNvSpPr txBox="1"/>
          <p:nvPr/>
        </p:nvSpPr>
        <p:spPr>
          <a:xfrm>
            <a:off x="8331200" y="4419600"/>
            <a:ext cx="32511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99"/>
              </a:buClr>
              <a:buSzPts val="2400"/>
              <a:buFont typeface="Times New Roman"/>
              <a:buNone/>
            </a:pPr>
            <a:r>
              <a:rPr lang="en-US" sz="2400" b="0" i="0" u="none" strike="noStrike" cap="none" dirty="0">
                <a:solidFill>
                  <a:srgbClr val="003399"/>
                </a:solidFill>
                <a:latin typeface="Times New Roman"/>
                <a:ea typeface="Times New Roman"/>
                <a:cs typeface="Times New Roman"/>
                <a:sym typeface="Times New Roman"/>
              </a:rPr>
              <a:t>“corner”</a:t>
            </a:r>
            <a:r>
              <a:rPr lang="en-US" sz="2400" b="0" i="0" u="none" strike="noStrike" cap="none" dirty="0">
                <a:solidFill>
                  <a:schemeClr val="dk1"/>
                </a:solidFill>
                <a:latin typeface="Times New Roman"/>
                <a:ea typeface="Times New Roman"/>
                <a:cs typeface="Times New Roman"/>
                <a:sym typeface="Times New Roman"/>
              </a:rPr>
              <a:t>:</a:t>
            </a:r>
            <a:br>
              <a:rPr lang="en-US" sz="2400" b="0" i="0" u="none" strike="noStrike" cap="none" dirty="0">
                <a:solidFill>
                  <a:schemeClr val="dk1"/>
                </a:solidFill>
                <a:latin typeface="Times New Roman"/>
                <a:ea typeface="Times New Roman"/>
                <a:cs typeface="Times New Roman"/>
                <a:sym typeface="Times New Roman"/>
              </a:rPr>
            </a:br>
            <a:r>
              <a:rPr lang="en-US" sz="2400" b="0" i="0" u="none" strike="noStrike" cap="none" dirty="0">
                <a:solidFill>
                  <a:schemeClr val="dk1"/>
                </a:solidFill>
                <a:latin typeface="Times New Roman"/>
                <a:ea typeface="Times New Roman"/>
                <a:cs typeface="Times New Roman"/>
                <a:sym typeface="Times New Roman"/>
              </a:rPr>
              <a:t>significant change in all directions</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9"/>
                                        </p:tgtEl>
                                        <p:attrNameLst>
                                          <p:attrName>style.visibility</p:attrName>
                                        </p:attrNameLst>
                                      </p:cBhvr>
                                      <p:to>
                                        <p:strVal val="visible"/>
                                      </p:to>
                                    </p:set>
                                    <p:animEffect transition="in" filter="fade">
                                      <p:cBhvr>
                                        <p:cTn id="12" dur="500"/>
                                        <p:tgtEl>
                                          <p:spTgt spid="5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1"/>
                                        </p:tgtEl>
                                        <p:attrNameLst>
                                          <p:attrName>style.visibility</p:attrName>
                                        </p:attrNameLst>
                                      </p:cBhvr>
                                      <p:to>
                                        <p:strVal val="visible"/>
                                      </p:to>
                                    </p:set>
                                    <p:animEffect transition="in" filter="fade">
                                      <p:cBhvr>
                                        <p:cTn id="17" dur="5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5"/>
        <p:cNvGrpSpPr/>
        <p:nvPr/>
      </p:nvGrpSpPr>
      <p:grpSpPr>
        <a:xfrm>
          <a:off x="0" y="0"/>
          <a:ext cx="0" cy="0"/>
          <a:chOff x="0" y="0"/>
          <a:chExt cx="0" cy="0"/>
        </a:xfrm>
      </p:grpSpPr>
      <p:sp>
        <p:nvSpPr>
          <p:cNvPr id="586" name="Google Shape;586;g2e907064a81_0_55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a:t>
            </a:r>
            <a:endParaRPr dirty="0"/>
          </a:p>
        </p:txBody>
      </p:sp>
      <p:pic>
        <p:nvPicPr>
          <p:cNvPr id="587" name="Google Shape;587;g2e907064a81_0_558"/>
          <p:cNvPicPr preferRelativeResize="0"/>
          <p:nvPr/>
        </p:nvPicPr>
        <p:blipFill rotWithShape="1">
          <a:blip r:embed="rId3">
            <a:alphaModFix/>
          </a:blip>
          <a:srcRect/>
          <a:stretch/>
        </p:blipFill>
        <p:spPr>
          <a:xfrm>
            <a:off x="2057400" y="1570022"/>
            <a:ext cx="8710775" cy="4881875"/>
          </a:xfrm>
          <a:prstGeom prst="rect">
            <a:avLst/>
          </a:prstGeom>
          <a:noFill/>
          <a:ln>
            <a:noFill/>
          </a:ln>
        </p:spPr>
      </p:pic>
      <p:sp>
        <p:nvSpPr>
          <p:cNvPr id="3" name="TextBox 2">
            <a:extLst>
              <a:ext uri="{FF2B5EF4-FFF2-40B4-BE49-F238E27FC236}">
                <a16:creationId xmlns:a16="http://schemas.microsoft.com/office/drawing/2014/main" id="{4601EEB8-F94C-0277-1E57-81FDCCFE6044}"/>
              </a:ext>
            </a:extLst>
          </p:cNvPr>
          <p:cNvSpPr txBox="1"/>
          <p:nvPr/>
        </p:nvSpPr>
        <p:spPr>
          <a:xfrm>
            <a:off x="316787" y="1200690"/>
            <a:ext cx="11591434" cy="523220"/>
          </a:xfrm>
          <a:prstGeom prst="rect">
            <a:avLst/>
          </a:prstGeom>
          <a:noFill/>
        </p:spPr>
        <p:txBody>
          <a:bodyPr wrap="square">
            <a:spAutoFit/>
          </a:bodyPr>
          <a:lstStyle/>
          <a:p>
            <a:r>
              <a:rPr lang="en-US" b="1" dirty="0"/>
              <a:t>We are trying to detect a corner by checking how much the intensity changes when we shift a small window by  [</a:t>
            </a:r>
            <a:r>
              <a:rPr lang="en-US" b="1" dirty="0" err="1"/>
              <a:t>u,v</a:t>
            </a:r>
            <a:r>
              <a:rPr lang="en-US" b="1" dirty="0"/>
              <a:t>] (small horizontal and vertical movements) in an image.</a:t>
            </a:r>
          </a:p>
        </p:txBody>
      </p:sp>
      <p:sp>
        <p:nvSpPr>
          <p:cNvPr id="5" name="TextBox 4">
            <a:extLst>
              <a:ext uri="{FF2B5EF4-FFF2-40B4-BE49-F238E27FC236}">
                <a16:creationId xmlns:a16="http://schemas.microsoft.com/office/drawing/2014/main" id="{F9EE3EF8-45ED-18B6-8288-C699A69EC952}"/>
              </a:ext>
            </a:extLst>
          </p:cNvPr>
          <p:cNvSpPr txBox="1"/>
          <p:nvPr/>
        </p:nvSpPr>
        <p:spPr>
          <a:xfrm>
            <a:off x="231227" y="6082565"/>
            <a:ext cx="10899227" cy="523220"/>
          </a:xfrm>
          <a:prstGeom prst="rect">
            <a:avLst/>
          </a:prstGeom>
          <a:noFill/>
        </p:spPr>
        <p:txBody>
          <a:bodyPr wrap="square">
            <a:spAutoFit/>
          </a:bodyPr>
          <a:lstStyle/>
          <a:p>
            <a:r>
              <a:rPr lang="en-US" b="1" dirty="0"/>
              <a:t>Take every pixel (</a:t>
            </a:r>
            <a:r>
              <a:rPr lang="en-US" b="1" dirty="0" err="1"/>
              <a:t>x,y</a:t>
            </a:r>
            <a:r>
              <a:rPr lang="en-US" b="1" dirty="0"/>
              <a:t>) in the window. Compare its intensity to the pixel at the shifted position  (</a:t>
            </a:r>
            <a:r>
              <a:rPr lang="en-US" b="1" dirty="0" err="1"/>
              <a:t>x+u,y+v</a:t>
            </a:r>
            <a:r>
              <a:rPr lang="en-US" b="1" dirty="0"/>
              <a:t>). Square the difference. Weight it by a function w(</a:t>
            </a:r>
            <a:r>
              <a:rPr lang="en-US" b="1" dirty="0" err="1"/>
              <a:t>x,y</a:t>
            </a:r>
            <a:r>
              <a:rPr lang="en-US" b="1" dirty="0"/>
              <a:t>),and add up over the whole window.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133E2823-F18A-E6BC-EF9D-89685AD7F548}"/>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AEB72C86-A2B3-21E1-EF2B-F00EA0A54CCE}"/>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7EA119DD-429D-F058-D2CB-D60993472C3C}"/>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9" name="Picture 8">
            <a:extLst>
              <a:ext uri="{FF2B5EF4-FFF2-40B4-BE49-F238E27FC236}">
                <a16:creationId xmlns:a16="http://schemas.microsoft.com/office/drawing/2014/main" id="{43FCD6D7-BBC8-7E2A-AC25-5F29F7637D07}"/>
              </a:ext>
            </a:extLst>
          </p:cNvPr>
          <p:cNvPicPr>
            <a:picLocks noChangeAspect="1"/>
          </p:cNvPicPr>
          <p:nvPr/>
        </p:nvPicPr>
        <p:blipFill>
          <a:blip r:embed="rId3"/>
          <a:stretch>
            <a:fillRect/>
          </a:stretch>
        </p:blipFill>
        <p:spPr>
          <a:xfrm>
            <a:off x="493986" y="2352525"/>
            <a:ext cx="8516539" cy="2152950"/>
          </a:xfrm>
          <a:prstGeom prst="rect">
            <a:avLst/>
          </a:prstGeom>
        </p:spPr>
      </p:pic>
    </p:spTree>
    <p:extLst>
      <p:ext uri="{BB962C8B-B14F-4D97-AF65-F5344CB8AC3E}">
        <p14:creationId xmlns:p14="http://schemas.microsoft.com/office/powerpoint/2010/main" val="3477241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3E44D002-5FAA-E7EA-2BCA-6432FE4BF59F}"/>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D61BDC83-3FB1-F08E-924C-321637F2812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04FE4FB0-5A89-34B6-079D-1EECB3C0E6BB}"/>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3" name="Picture 2">
            <a:extLst>
              <a:ext uri="{FF2B5EF4-FFF2-40B4-BE49-F238E27FC236}">
                <a16:creationId xmlns:a16="http://schemas.microsoft.com/office/drawing/2014/main" id="{3006BBB5-E3E0-5E18-966E-D0EE0B118B52}"/>
              </a:ext>
            </a:extLst>
          </p:cNvPr>
          <p:cNvPicPr>
            <a:picLocks noChangeAspect="1"/>
          </p:cNvPicPr>
          <p:nvPr/>
        </p:nvPicPr>
        <p:blipFill>
          <a:blip r:embed="rId3"/>
          <a:stretch>
            <a:fillRect/>
          </a:stretch>
        </p:blipFill>
        <p:spPr>
          <a:xfrm>
            <a:off x="609600" y="2072028"/>
            <a:ext cx="8383170" cy="4511336"/>
          </a:xfrm>
          <a:prstGeom prst="rect">
            <a:avLst/>
          </a:prstGeom>
        </p:spPr>
      </p:pic>
    </p:spTree>
    <p:extLst>
      <p:ext uri="{BB962C8B-B14F-4D97-AF65-F5344CB8AC3E}">
        <p14:creationId xmlns:p14="http://schemas.microsoft.com/office/powerpoint/2010/main" val="31114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C08F720-FA23-D575-D824-2B3B7895D617}"/>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0AC73372-B673-0EDE-1286-8E318BE492E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 Intuition)</a:t>
            </a:r>
            <a:endParaRPr dirty="0"/>
          </a:p>
        </p:txBody>
      </p:sp>
      <p:sp>
        <p:nvSpPr>
          <p:cNvPr id="4" name="TextBox 3">
            <a:extLst>
              <a:ext uri="{FF2B5EF4-FFF2-40B4-BE49-F238E27FC236}">
                <a16:creationId xmlns:a16="http://schemas.microsoft.com/office/drawing/2014/main" id="{0FFF7865-8625-DE88-5407-07DDC42ED7B0}"/>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5" name="Picture 4">
            <a:extLst>
              <a:ext uri="{FF2B5EF4-FFF2-40B4-BE49-F238E27FC236}">
                <a16:creationId xmlns:a16="http://schemas.microsoft.com/office/drawing/2014/main" id="{BF793348-D46A-F66D-101B-065EFD3C64C2}"/>
              </a:ext>
            </a:extLst>
          </p:cNvPr>
          <p:cNvPicPr>
            <a:picLocks noChangeAspect="1"/>
          </p:cNvPicPr>
          <p:nvPr/>
        </p:nvPicPr>
        <p:blipFill>
          <a:blip r:embed="rId3"/>
          <a:stretch>
            <a:fillRect/>
          </a:stretch>
        </p:blipFill>
        <p:spPr>
          <a:xfrm>
            <a:off x="493986" y="2891547"/>
            <a:ext cx="8421275" cy="1600423"/>
          </a:xfrm>
          <a:prstGeom prst="rect">
            <a:avLst/>
          </a:prstGeom>
        </p:spPr>
      </p:pic>
    </p:spTree>
    <p:extLst>
      <p:ext uri="{BB962C8B-B14F-4D97-AF65-F5344CB8AC3E}">
        <p14:creationId xmlns:p14="http://schemas.microsoft.com/office/powerpoint/2010/main" val="2484168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62a763626f_0_6"/>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endParaRPr/>
          </a:p>
          <a:p>
            <a:pPr marL="0" lvl="0" indent="0" algn="l" rtl="0">
              <a:lnSpc>
                <a:spcPct val="90000"/>
              </a:lnSpc>
              <a:spcBef>
                <a:spcPts val="0"/>
              </a:spcBef>
              <a:spcAft>
                <a:spcPts val="0"/>
              </a:spcAft>
              <a:buClr>
                <a:schemeClr val="dk1"/>
              </a:buClr>
              <a:buSzPts val="3600"/>
              <a:buFont typeface="Calibri"/>
              <a:buNone/>
            </a:pPr>
            <a:r>
              <a:rPr lang="en-US" u="sng"/>
              <a:t>Topics</a:t>
            </a:r>
            <a:endParaRPr/>
          </a:p>
        </p:txBody>
      </p:sp>
      <p:sp>
        <p:nvSpPr>
          <p:cNvPr id="321" name="Google Shape;321;g262a763626f_0_6"/>
          <p:cNvSpPr txBox="1">
            <a:spLocks noGrp="1"/>
          </p:cNvSpPr>
          <p:nvPr>
            <p:ph type="body" idx="1"/>
          </p:nvPr>
        </p:nvSpPr>
        <p:spPr>
          <a:xfrm>
            <a:off x="1362075" y="2586450"/>
            <a:ext cx="10189500" cy="2834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endParaRPr dirty="0"/>
          </a:p>
          <a:p>
            <a:pPr marL="457200" lvl="0" indent="-381000" algn="l" rtl="0">
              <a:lnSpc>
                <a:spcPct val="100000"/>
              </a:lnSpc>
              <a:spcBef>
                <a:spcPts val="1000"/>
              </a:spcBef>
              <a:spcAft>
                <a:spcPts val="0"/>
              </a:spcAft>
              <a:buSzPts val="2400"/>
              <a:buChar char="●"/>
            </a:pPr>
            <a:r>
              <a:rPr lang="en-US" dirty="0"/>
              <a:t>Harris Corner detector</a:t>
            </a:r>
            <a:endParaRPr dirty="0"/>
          </a:p>
          <a:p>
            <a:pPr marL="457200" lvl="0" indent="-381000" algn="l" rtl="0">
              <a:spcBef>
                <a:spcPts val="1000"/>
              </a:spcBef>
              <a:spcAft>
                <a:spcPts val="0"/>
              </a:spcAft>
              <a:buSzPts val="2400"/>
              <a:buChar char="●"/>
            </a:pPr>
            <a:r>
              <a:rPr lang="en-US" dirty="0"/>
              <a:t>Histogram of Oriented Gradients</a:t>
            </a:r>
            <a:endParaRPr dirty="0"/>
          </a:p>
        </p:txBody>
      </p:sp>
      <p:sp>
        <p:nvSpPr>
          <p:cNvPr id="322" name="Google Shape;322;g262a763626f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
        <p:nvSpPr>
          <p:cNvPr id="323" name="Google Shape;323;g262a763626f_0_6"/>
          <p:cNvSpPr txBox="1"/>
          <p:nvPr/>
        </p:nvSpPr>
        <p:spPr>
          <a:xfrm>
            <a:off x="468450" y="5681150"/>
            <a:ext cx="11584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highlight>
                  <a:srgbClr val="FFFF00"/>
                </a:highlight>
                <a:latin typeface="Proxima Nova"/>
                <a:ea typeface="Proxima Nova"/>
                <a:cs typeface="Proxima Nova"/>
                <a:sym typeface="Proxima Nova"/>
              </a:rPr>
              <a:t>Adopted from (1) Rick Szeliski’s lecture notes, CSE576, Spring 05  (2) CS5670: Computer Vision - Local features &amp; Harris corner detection</a:t>
            </a:r>
            <a:endParaRPr sz="2000" b="1" i="0" u="none" strike="noStrike" cap="none">
              <a:solidFill>
                <a:srgbClr val="000000"/>
              </a:solidFill>
              <a:highlight>
                <a:srgbClr val="FFFF00"/>
              </a:highlight>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4B0856EA-4728-DA06-0458-F2E4C565199E}"/>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380AFE71-DE23-ACD5-BD73-813C457C258D}"/>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sp>
        <p:nvSpPr>
          <p:cNvPr id="4" name="TextBox 3">
            <a:extLst>
              <a:ext uri="{FF2B5EF4-FFF2-40B4-BE49-F238E27FC236}">
                <a16:creationId xmlns:a16="http://schemas.microsoft.com/office/drawing/2014/main" id="{332E7D66-78A3-A2B8-C3C2-120911F84E0E}"/>
              </a:ext>
            </a:extLst>
          </p:cNvPr>
          <p:cNvSpPr txBox="1"/>
          <p:nvPr/>
        </p:nvSpPr>
        <p:spPr>
          <a:xfrm>
            <a:off x="493986" y="1333363"/>
            <a:ext cx="9848194" cy="738664"/>
          </a:xfrm>
          <a:prstGeom prst="rect">
            <a:avLst/>
          </a:prstGeom>
          <a:noFill/>
        </p:spPr>
        <p:txBody>
          <a:bodyPr wrap="square">
            <a:spAutoFit/>
          </a:bodyPr>
          <a:lstStyle/>
          <a:p>
            <a:pPr>
              <a:buNone/>
            </a:pPr>
            <a:r>
              <a:rPr lang="en-US" b="1" dirty="0"/>
              <a:t>❓ So where's the problem?</a:t>
            </a:r>
          </a:p>
          <a:p>
            <a:pPr>
              <a:buNone/>
            </a:pPr>
            <a:r>
              <a:rPr lang="en-US" dirty="0"/>
              <a:t>We can’t directly compute I(</a:t>
            </a:r>
            <a:r>
              <a:rPr lang="en-US" dirty="0" err="1"/>
              <a:t>x+u,y+v</a:t>
            </a:r>
            <a:r>
              <a:rPr lang="en-US" dirty="0"/>
              <a:t>)  unless u and v are </a:t>
            </a:r>
            <a:r>
              <a:rPr lang="en-US" b="1" dirty="0"/>
              <a:t>integers</a:t>
            </a:r>
            <a:r>
              <a:rPr lang="en-US" dirty="0"/>
              <a:t> — which they’re not!</a:t>
            </a:r>
          </a:p>
          <a:p>
            <a:pPr>
              <a:buNone/>
            </a:pPr>
            <a:r>
              <a:rPr lang="en-US" dirty="0"/>
              <a:t>We often want to evaluate how the function behaves with </a:t>
            </a:r>
            <a:r>
              <a:rPr lang="en-US" b="1" dirty="0"/>
              <a:t>tiny sub-pixel movements</a:t>
            </a:r>
            <a:r>
              <a:rPr lang="en-US" dirty="0"/>
              <a:t> (e.g., u=0.2, v=−0.1).</a:t>
            </a:r>
          </a:p>
        </p:txBody>
      </p:sp>
      <p:pic>
        <p:nvPicPr>
          <p:cNvPr id="7" name="Picture 6">
            <a:extLst>
              <a:ext uri="{FF2B5EF4-FFF2-40B4-BE49-F238E27FC236}">
                <a16:creationId xmlns:a16="http://schemas.microsoft.com/office/drawing/2014/main" id="{63126A8A-42D2-DC03-51A5-FDA8915B8378}"/>
              </a:ext>
            </a:extLst>
          </p:cNvPr>
          <p:cNvPicPr>
            <a:picLocks noChangeAspect="1"/>
          </p:cNvPicPr>
          <p:nvPr/>
        </p:nvPicPr>
        <p:blipFill>
          <a:blip r:embed="rId3"/>
          <a:stretch>
            <a:fillRect/>
          </a:stretch>
        </p:blipFill>
        <p:spPr>
          <a:xfrm>
            <a:off x="609600" y="2086936"/>
            <a:ext cx="8802328" cy="4496427"/>
          </a:xfrm>
          <a:prstGeom prst="rect">
            <a:avLst/>
          </a:prstGeom>
        </p:spPr>
      </p:pic>
    </p:spTree>
    <p:extLst>
      <p:ext uri="{BB962C8B-B14F-4D97-AF65-F5344CB8AC3E}">
        <p14:creationId xmlns:p14="http://schemas.microsoft.com/office/powerpoint/2010/main" val="1719175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7DACD61E-F9E4-1A10-BE4B-B88E9D90311A}"/>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A73FA066-51CC-5C2C-9F68-6C68BD7A207B}"/>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pic>
        <p:nvPicPr>
          <p:cNvPr id="3" name="Picture 2">
            <a:extLst>
              <a:ext uri="{FF2B5EF4-FFF2-40B4-BE49-F238E27FC236}">
                <a16:creationId xmlns:a16="http://schemas.microsoft.com/office/drawing/2014/main" id="{5877215F-A9E7-9883-9FD2-EE617D021ECC}"/>
              </a:ext>
            </a:extLst>
          </p:cNvPr>
          <p:cNvPicPr>
            <a:picLocks noChangeAspect="1"/>
          </p:cNvPicPr>
          <p:nvPr/>
        </p:nvPicPr>
        <p:blipFill>
          <a:blip r:embed="rId3"/>
          <a:stretch>
            <a:fillRect/>
          </a:stretch>
        </p:blipFill>
        <p:spPr>
          <a:xfrm>
            <a:off x="1119917" y="1647691"/>
            <a:ext cx="8354591" cy="4277322"/>
          </a:xfrm>
          <a:prstGeom prst="rect">
            <a:avLst/>
          </a:prstGeom>
        </p:spPr>
      </p:pic>
    </p:spTree>
    <p:extLst>
      <p:ext uri="{BB962C8B-B14F-4D97-AF65-F5344CB8AC3E}">
        <p14:creationId xmlns:p14="http://schemas.microsoft.com/office/powerpoint/2010/main" val="249351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D36604CD-AF7D-418A-44DA-83DB7A5F259D}"/>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00414028-D2C0-8E04-EA22-E1FFB93B20E5}"/>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pic>
        <p:nvPicPr>
          <p:cNvPr id="4" name="Picture 3">
            <a:extLst>
              <a:ext uri="{FF2B5EF4-FFF2-40B4-BE49-F238E27FC236}">
                <a16:creationId xmlns:a16="http://schemas.microsoft.com/office/drawing/2014/main" id="{DC8E2AF4-656E-53E3-D5D5-6DB273D86683}"/>
              </a:ext>
            </a:extLst>
          </p:cNvPr>
          <p:cNvPicPr>
            <a:picLocks noChangeAspect="1"/>
          </p:cNvPicPr>
          <p:nvPr/>
        </p:nvPicPr>
        <p:blipFill>
          <a:blip r:embed="rId3"/>
          <a:stretch>
            <a:fillRect/>
          </a:stretch>
        </p:blipFill>
        <p:spPr>
          <a:xfrm>
            <a:off x="982427" y="1788347"/>
            <a:ext cx="6506483" cy="3134162"/>
          </a:xfrm>
          <a:prstGeom prst="rect">
            <a:avLst/>
          </a:prstGeom>
        </p:spPr>
      </p:pic>
    </p:spTree>
    <p:extLst>
      <p:ext uri="{BB962C8B-B14F-4D97-AF65-F5344CB8AC3E}">
        <p14:creationId xmlns:p14="http://schemas.microsoft.com/office/powerpoint/2010/main" val="2788092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3D52C7A-5C21-DB31-C5E3-DFC716370105}"/>
            </a:ext>
          </a:extLst>
        </p:cNvPr>
        <p:cNvGrpSpPr/>
        <p:nvPr/>
      </p:nvGrpSpPr>
      <p:grpSpPr>
        <a:xfrm>
          <a:off x="0" y="0"/>
          <a:ext cx="0" cy="0"/>
          <a:chOff x="0" y="0"/>
          <a:chExt cx="0" cy="0"/>
        </a:xfrm>
      </p:grpSpPr>
      <p:sp>
        <p:nvSpPr>
          <p:cNvPr id="586" name="Google Shape;586;g2e907064a81_0_558">
            <a:extLst>
              <a:ext uri="{FF2B5EF4-FFF2-40B4-BE49-F238E27FC236}">
                <a16:creationId xmlns:a16="http://schemas.microsoft.com/office/drawing/2014/main" id="{6E3EA30B-735B-36E8-DD62-367832540A84}"/>
              </a:ext>
            </a:extLst>
          </p:cNvPr>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dirty="0">
                <a:solidFill>
                  <a:schemeClr val="dk2"/>
                </a:solidFill>
                <a:latin typeface="Arial"/>
                <a:ea typeface="Arial"/>
                <a:cs typeface="Arial"/>
                <a:sym typeface="Arial"/>
              </a:rPr>
              <a:t>Harris Detector: Mathematics (Taylor)</a:t>
            </a:r>
            <a:endParaRPr dirty="0"/>
          </a:p>
        </p:txBody>
      </p:sp>
      <p:pic>
        <p:nvPicPr>
          <p:cNvPr id="3" name="Picture 2">
            <a:extLst>
              <a:ext uri="{FF2B5EF4-FFF2-40B4-BE49-F238E27FC236}">
                <a16:creationId xmlns:a16="http://schemas.microsoft.com/office/drawing/2014/main" id="{88441D20-4E5B-F503-89AB-148584E7055C}"/>
              </a:ext>
            </a:extLst>
          </p:cNvPr>
          <p:cNvPicPr>
            <a:picLocks noChangeAspect="1"/>
          </p:cNvPicPr>
          <p:nvPr/>
        </p:nvPicPr>
        <p:blipFill>
          <a:blip r:embed="rId3"/>
          <a:stretch>
            <a:fillRect/>
          </a:stretch>
        </p:blipFill>
        <p:spPr>
          <a:xfrm>
            <a:off x="131873" y="1250465"/>
            <a:ext cx="7030431" cy="3810532"/>
          </a:xfrm>
          <a:prstGeom prst="rect">
            <a:avLst/>
          </a:prstGeom>
        </p:spPr>
      </p:pic>
      <p:pic>
        <p:nvPicPr>
          <p:cNvPr id="6" name="Picture 5">
            <a:extLst>
              <a:ext uri="{FF2B5EF4-FFF2-40B4-BE49-F238E27FC236}">
                <a16:creationId xmlns:a16="http://schemas.microsoft.com/office/drawing/2014/main" id="{7560C373-D3E1-E4AA-5479-3006AE046052}"/>
              </a:ext>
            </a:extLst>
          </p:cNvPr>
          <p:cNvPicPr>
            <a:picLocks noChangeAspect="1"/>
          </p:cNvPicPr>
          <p:nvPr/>
        </p:nvPicPr>
        <p:blipFill>
          <a:blip r:embed="rId4"/>
          <a:stretch>
            <a:fillRect/>
          </a:stretch>
        </p:blipFill>
        <p:spPr>
          <a:xfrm>
            <a:off x="6610895" y="4047733"/>
            <a:ext cx="5449232" cy="2810267"/>
          </a:xfrm>
          <a:prstGeom prst="rect">
            <a:avLst/>
          </a:prstGeom>
        </p:spPr>
      </p:pic>
    </p:spTree>
    <p:extLst>
      <p:ext uri="{BB962C8B-B14F-4D97-AF65-F5344CB8AC3E}">
        <p14:creationId xmlns:p14="http://schemas.microsoft.com/office/powerpoint/2010/main" val="488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1"/>
        <p:cNvGrpSpPr/>
        <p:nvPr/>
      </p:nvGrpSpPr>
      <p:grpSpPr>
        <a:xfrm>
          <a:off x="0" y="0"/>
          <a:ext cx="0" cy="0"/>
          <a:chOff x="0" y="0"/>
          <a:chExt cx="0" cy="0"/>
        </a:xfrm>
      </p:grpSpPr>
      <p:sp>
        <p:nvSpPr>
          <p:cNvPr id="592" name="Google Shape;592;g2e907064a81_0_56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593" name="Google Shape;593;g2e907064a81_0_563"/>
          <p:cNvPicPr preferRelativeResize="0"/>
          <p:nvPr/>
        </p:nvPicPr>
        <p:blipFill rotWithShape="1">
          <a:blip r:embed="rId3">
            <a:alphaModFix/>
          </a:blip>
          <a:srcRect/>
          <a:stretch/>
        </p:blipFill>
        <p:spPr>
          <a:xfrm>
            <a:off x="1033825" y="1332077"/>
            <a:ext cx="9877425" cy="4867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7"/>
        <p:cNvGrpSpPr/>
        <p:nvPr/>
      </p:nvGrpSpPr>
      <p:grpSpPr>
        <a:xfrm>
          <a:off x="0" y="0"/>
          <a:ext cx="0" cy="0"/>
          <a:chOff x="0" y="0"/>
          <a:chExt cx="0" cy="0"/>
        </a:xfrm>
      </p:grpSpPr>
      <p:sp>
        <p:nvSpPr>
          <p:cNvPr id="598" name="Google Shape;598;g2e907064a81_0_56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599" name="Google Shape;599;g2e907064a81_0_568"/>
          <p:cNvPicPr preferRelativeResize="0"/>
          <p:nvPr/>
        </p:nvPicPr>
        <p:blipFill rotWithShape="1">
          <a:blip r:embed="rId3">
            <a:alphaModFix/>
          </a:blip>
          <a:srcRect/>
          <a:stretch/>
        </p:blipFill>
        <p:spPr>
          <a:xfrm>
            <a:off x="1286300" y="1428147"/>
            <a:ext cx="9619404" cy="51355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3"/>
        <p:cNvGrpSpPr/>
        <p:nvPr/>
      </p:nvGrpSpPr>
      <p:grpSpPr>
        <a:xfrm>
          <a:off x="0" y="0"/>
          <a:ext cx="0" cy="0"/>
          <a:chOff x="0" y="0"/>
          <a:chExt cx="0" cy="0"/>
        </a:xfrm>
      </p:grpSpPr>
      <p:sp>
        <p:nvSpPr>
          <p:cNvPr id="604" name="Google Shape;604;g2e907064a81_0_57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605" name="Google Shape;605;g2e907064a81_0_573"/>
          <p:cNvPicPr preferRelativeResize="0"/>
          <p:nvPr/>
        </p:nvPicPr>
        <p:blipFill rotWithShape="1">
          <a:blip r:embed="rId3">
            <a:alphaModFix/>
          </a:blip>
          <a:srcRect/>
          <a:stretch/>
        </p:blipFill>
        <p:spPr>
          <a:xfrm>
            <a:off x="1524000" y="1493837"/>
            <a:ext cx="9961756" cy="51355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9"/>
        <p:cNvGrpSpPr/>
        <p:nvPr/>
      </p:nvGrpSpPr>
      <p:grpSpPr>
        <a:xfrm>
          <a:off x="0" y="0"/>
          <a:ext cx="0" cy="0"/>
          <a:chOff x="0" y="0"/>
          <a:chExt cx="0" cy="0"/>
        </a:xfrm>
      </p:grpSpPr>
      <p:sp>
        <p:nvSpPr>
          <p:cNvPr id="610" name="Google Shape;610;g2e907064a81_0_57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611" name="Google Shape;611;g2e907064a81_0_578"/>
          <p:cNvPicPr preferRelativeResize="0"/>
          <p:nvPr/>
        </p:nvPicPr>
        <p:blipFill rotWithShape="1">
          <a:blip r:embed="rId3">
            <a:alphaModFix/>
          </a:blip>
          <a:srcRect/>
          <a:stretch/>
        </p:blipFill>
        <p:spPr>
          <a:xfrm>
            <a:off x="1828800" y="1570037"/>
            <a:ext cx="9045495" cy="51355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5"/>
        <p:cNvGrpSpPr/>
        <p:nvPr/>
      </p:nvGrpSpPr>
      <p:grpSpPr>
        <a:xfrm>
          <a:off x="0" y="0"/>
          <a:ext cx="0" cy="0"/>
          <a:chOff x="0" y="0"/>
          <a:chExt cx="0" cy="0"/>
        </a:xfrm>
      </p:grpSpPr>
      <p:sp>
        <p:nvSpPr>
          <p:cNvPr id="616" name="Google Shape;616;g2e907064a81_0_58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617" name="Google Shape;617;g2e907064a81_0_583"/>
          <p:cNvPicPr preferRelativeResize="0"/>
          <p:nvPr/>
        </p:nvPicPr>
        <p:blipFill rotWithShape="1">
          <a:blip r:embed="rId3">
            <a:alphaModFix/>
          </a:blip>
          <a:srcRect/>
          <a:stretch/>
        </p:blipFill>
        <p:spPr>
          <a:xfrm>
            <a:off x="1981200" y="1417637"/>
            <a:ext cx="8842034" cy="51355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1"/>
        <p:cNvGrpSpPr/>
        <p:nvPr/>
      </p:nvGrpSpPr>
      <p:grpSpPr>
        <a:xfrm>
          <a:off x="0" y="0"/>
          <a:ext cx="0" cy="0"/>
          <a:chOff x="0" y="0"/>
          <a:chExt cx="0" cy="0"/>
        </a:xfrm>
      </p:grpSpPr>
      <p:sp>
        <p:nvSpPr>
          <p:cNvPr id="622" name="Google Shape;622;g2e907064a81_0_58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623" name="Google Shape;623;g2e907064a81_0_588"/>
          <p:cNvPicPr preferRelativeResize="0"/>
          <p:nvPr/>
        </p:nvPicPr>
        <p:blipFill rotWithShape="1">
          <a:blip r:embed="rId3">
            <a:alphaModFix/>
          </a:blip>
          <a:srcRect/>
          <a:stretch/>
        </p:blipFill>
        <p:spPr>
          <a:xfrm>
            <a:off x="288225" y="1308262"/>
            <a:ext cx="9033362" cy="51355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32217f5b007_0_9"/>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Corner Detection</a:t>
            </a:r>
            <a:endParaRPr/>
          </a:p>
        </p:txBody>
      </p:sp>
      <p:sp>
        <p:nvSpPr>
          <p:cNvPr id="330" name="Google Shape;330;g32217f5b007_0_9"/>
          <p:cNvSpPr txBox="1">
            <a:spLocks noGrp="1"/>
          </p:cNvSpPr>
          <p:nvPr>
            <p:ph type="body" idx="1"/>
          </p:nvPr>
        </p:nvSpPr>
        <p:spPr>
          <a:xfrm>
            <a:off x="609600" y="1600200"/>
            <a:ext cx="8247300" cy="4778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700" b="1" dirty="0">
                <a:latin typeface="Arial"/>
                <a:ea typeface="Arial"/>
                <a:cs typeface="Arial"/>
                <a:sym typeface="Arial"/>
              </a:rPr>
              <a:t>What is Corner Detection?</a:t>
            </a:r>
            <a:r>
              <a:rPr lang="en-US" sz="2700" dirty="0">
                <a:latin typeface="Arial"/>
                <a:ea typeface="Arial"/>
                <a:cs typeface="Arial"/>
                <a:sym typeface="Arial"/>
              </a:rPr>
              <a:t> Corner detection is a fundamental technique in computer vision used to identify points in an image where there is a significant change in both the horizontal and vertical directions. These points, known as </a:t>
            </a:r>
            <a:r>
              <a:rPr lang="en-US" sz="2700" b="1" dirty="0">
                <a:latin typeface="Arial"/>
                <a:ea typeface="Arial"/>
                <a:cs typeface="Arial"/>
                <a:sym typeface="Arial"/>
              </a:rPr>
              <a:t>corners</a:t>
            </a:r>
            <a:r>
              <a:rPr lang="en-US" sz="2700" dirty="0">
                <a:latin typeface="Arial"/>
                <a:ea typeface="Arial"/>
                <a:cs typeface="Arial"/>
                <a:sym typeface="Arial"/>
              </a:rPr>
              <a:t>, typically occur at the intersection of two edges and represent distinct, stable features in an image.</a:t>
            </a:r>
            <a:endParaRPr sz="2700" dirty="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2700" b="1" dirty="0">
                <a:latin typeface="Arial"/>
                <a:ea typeface="Arial"/>
                <a:cs typeface="Arial"/>
                <a:sym typeface="Arial"/>
              </a:rPr>
              <a:t>Why Corners Matter?</a:t>
            </a:r>
            <a:r>
              <a:rPr lang="en-US" sz="2700" dirty="0">
                <a:latin typeface="Arial"/>
                <a:ea typeface="Arial"/>
                <a:cs typeface="Arial"/>
                <a:sym typeface="Arial"/>
              </a:rPr>
              <a:t> Corners are important because they are highly distinctive, invariant under scaling, rotation, and illumination changes, making them robust for tasks like object recognition, image matching, and motion tracking.</a:t>
            </a:r>
            <a:endParaRPr sz="2700" dirty="0">
              <a:latin typeface="Arial"/>
              <a:ea typeface="Arial"/>
              <a:cs typeface="Arial"/>
              <a:sym typeface="Arial"/>
            </a:endParaRPr>
          </a:p>
          <a:p>
            <a:pPr marL="0" lvl="0" indent="0" algn="l" rtl="0">
              <a:spcBef>
                <a:spcPts val="360"/>
              </a:spcBef>
              <a:spcAft>
                <a:spcPts val="0"/>
              </a:spcAft>
              <a:buNone/>
            </a:pPr>
            <a:endParaRPr dirty="0"/>
          </a:p>
        </p:txBody>
      </p:sp>
      <p:sp>
        <p:nvSpPr>
          <p:cNvPr id="331" name="Google Shape;331;g32217f5b007_0_9"/>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3</a:t>
            </a:fld>
            <a:endParaRPr sz="1200"/>
          </a:p>
        </p:txBody>
      </p:sp>
      <p:pic>
        <p:nvPicPr>
          <p:cNvPr id="332" name="Google Shape;332;g32217f5b007_0_9"/>
          <p:cNvPicPr preferRelativeResize="0"/>
          <p:nvPr/>
        </p:nvPicPr>
        <p:blipFill>
          <a:blip r:embed="rId3">
            <a:alphaModFix/>
          </a:blip>
          <a:stretch>
            <a:fillRect/>
          </a:stretch>
        </p:blipFill>
        <p:spPr>
          <a:xfrm>
            <a:off x="9109100" y="2286012"/>
            <a:ext cx="2857500" cy="2286000"/>
          </a:xfrm>
          <a:prstGeom prst="rect">
            <a:avLst/>
          </a:prstGeom>
          <a:noFill/>
          <a:ln>
            <a:noFill/>
          </a:ln>
        </p:spPr>
      </p:pic>
      <p:sp>
        <p:nvSpPr>
          <p:cNvPr id="333" name="Google Shape;333;g32217f5b007_0_9"/>
          <p:cNvSpPr txBox="1"/>
          <p:nvPr/>
        </p:nvSpPr>
        <p:spPr>
          <a:xfrm>
            <a:off x="9037850" y="5100813"/>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https://en.wikipedia.org/wiki/Corner_detection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7"/>
        <p:cNvGrpSpPr/>
        <p:nvPr/>
      </p:nvGrpSpPr>
      <p:grpSpPr>
        <a:xfrm>
          <a:off x="0" y="0"/>
          <a:ext cx="0" cy="0"/>
          <a:chOff x="0" y="0"/>
          <a:chExt cx="0" cy="0"/>
        </a:xfrm>
      </p:grpSpPr>
      <p:sp>
        <p:nvSpPr>
          <p:cNvPr id="628" name="Google Shape;628;g2e907064a81_0_59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629" name="Google Shape;629;g2e907064a81_0_593"/>
          <p:cNvPicPr preferRelativeResize="0"/>
          <p:nvPr/>
        </p:nvPicPr>
        <p:blipFill rotWithShape="1">
          <a:blip r:embed="rId3">
            <a:alphaModFix/>
          </a:blip>
          <a:srcRect/>
          <a:stretch/>
        </p:blipFill>
        <p:spPr>
          <a:xfrm>
            <a:off x="927175" y="1417637"/>
            <a:ext cx="8740405" cy="51355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3"/>
        <p:cNvGrpSpPr/>
        <p:nvPr/>
      </p:nvGrpSpPr>
      <p:grpSpPr>
        <a:xfrm>
          <a:off x="0" y="0"/>
          <a:ext cx="0" cy="0"/>
          <a:chOff x="0" y="0"/>
          <a:chExt cx="0" cy="0"/>
        </a:xfrm>
      </p:grpSpPr>
      <p:sp>
        <p:nvSpPr>
          <p:cNvPr id="634" name="Google Shape;634;g2e907064a81_0_59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635" name="Google Shape;635;g2e907064a81_0_598"/>
          <p:cNvPicPr preferRelativeResize="0"/>
          <p:nvPr/>
        </p:nvPicPr>
        <p:blipFill rotWithShape="1">
          <a:blip r:embed="rId3">
            <a:alphaModFix/>
          </a:blip>
          <a:srcRect/>
          <a:stretch/>
        </p:blipFill>
        <p:spPr>
          <a:xfrm>
            <a:off x="691600" y="1417637"/>
            <a:ext cx="8740405" cy="51355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9"/>
        <p:cNvGrpSpPr/>
        <p:nvPr/>
      </p:nvGrpSpPr>
      <p:grpSpPr>
        <a:xfrm>
          <a:off x="0" y="0"/>
          <a:ext cx="0" cy="0"/>
          <a:chOff x="0" y="0"/>
          <a:chExt cx="0" cy="0"/>
        </a:xfrm>
      </p:grpSpPr>
      <p:sp>
        <p:nvSpPr>
          <p:cNvPr id="640" name="Google Shape;640;g2e907064a81_0_60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641" name="Google Shape;641;g2e907064a81_0_603"/>
          <p:cNvPicPr preferRelativeResize="0"/>
          <p:nvPr/>
        </p:nvPicPr>
        <p:blipFill rotWithShape="1">
          <a:blip r:embed="rId3">
            <a:alphaModFix/>
          </a:blip>
          <a:srcRect/>
          <a:stretch/>
        </p:blipFill>
        <p:spPr>
          <a:xfrm>
            <a:off x="844900" y="1339112"/>
            <a:ext cx="8015174" cy="51355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5"/>
        <p:cNvGrpSpPr/>
        <p:nvPr/>
      </p:nvGrpSpPr>
      <p:grpSpPr>
        <a:xfrm>
          <a:off x="0" y="0"/>
          <a:ext cx="0" cy="0"/>
          <a:chOff x="0" y="0"/>
          <a:chExt cx="0" cy="0"/>
        </a:xfrm>
      </p:grpSpPr>
      <p:sp>
        <p:nvSpPr>
          <p:cNvPr id="646" name="Google Shape;646;g2e907064a81_0_60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pic>
        <p:nvPicPr>
          <p:cNvPr id="647" name="Google Shape;647;g2e907064a81_0_608"/>
          <p:cNvPicPr preferRelativeResize="0"/>
          <p:nvPr/>
        </p:nvPicPr>
        <p:blipFill rotWithShape="1">
          <a:blip r:embed="rId3">
            <a:alphaModFix/>
          </a:blip>
          <a:srcRect r="32782" b="53340"/>
          <a:stretch/>
        </p:blipFill>
        <p:spPr>
          <a:xfrm>
            <a:off x="357150" y="1059606"/>
            <a:ext cx="7746801" cy="1497750"/>
          </a:xfrm>
          <a:prstGeom prst="rect">
            <a:avLst/>
          </a:prstGeom>
          <a:noFill/>
          <a:ln>
            <a:noFill/>
          </a:ln>
        </p:spPr>
      </p:pic>
      <p:pic>
        <p:nvPicPr>
          <p:cNvPr id="648" name="Google Shape;648;g2e907064a81_0_608"/>
          <p:cNvPicPr preferRelativeResize="0"/>
          <p:nvPr/>
        </p:nvPicPr>
        <p:blipFill>
          <a:blip r:embed="rId4">
            <a:alphaModFix/>
          </a:blip>
          <a:stretch>
            <a:fillRect/>
          </a:stretch>
        </p:blipFill>
        <p:spPr>
          <a:xfrm>
            <a:off x="1042325" y="2567871"/>
            <a:ext cx="6826024" cy="3828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g2e90b3f8bb8_0_0"/>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Finding values </a:t>
            </a:r>
            <a:endParaRPr/>
          </a:p>
        </p:txBody>
      </p:sp>
      <p:sp>
        <p:nvSpPr>
          <p:cNvPr id="655" name="Google Shape;655;g2e90b3f8bb8_0_0"/>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sz="1200"/>
          </a:p>
        </p:txBody>
      </p:sp>
      <p:pic>
        <p:nvPicPr>
          <p:cNvPr id="656" name="Google Shape;656;g2e90b3f8bb8_0_0"/>
          <p:cNvPicPr preferRelativeResize="0"/>
          <p:nvPr/>
        </p:nvPicPr>
        <p:blipFill>
          <a:blip r:embed="rId3">
            <a:alphaModFix/>
          </a:blip>
          <a:stretch>
            <a:fillRect/>
          </a:stretch>
        </p:blipFill>
        <p:spPr>
          <a:xfrm>
            <a:off x="703350" y="3743100"/>
            <a:ext cx="5543050" cy="2192975"/>
          </a:xfrm>
          <a:prstGeom prst="rect">
            <a:avLst/>
          </a:prstGeom>
          <a:noFill/>
          <a:ln>
            <a:noFill/>
          </a:ln>
        </p:spPr>
      </p:pic>
      <p:pic>
        <p:nvPicPr>
          <p:cNvPr id="657" name="Google Shape;657;g2e90b3f8bb8_0_0"/>
          <p:cNvPicPr preferRelativeResize="0"/>
          <p:nvPr/>
        </p:nvPicPr>
        <p:blipFill>
          <a:blip r:embed="rId4">
            <a:alphaModFix/>
          </a:blip>
          <a:stretch>
            <a:fillRect/>
          </a:stretch>
        </p:blipFill>
        <p:spPr>
          <a:xfrm>
            <a:off x="761000" y="1365150"/>
            <a:ext cx="5826275" cy="2467900"/>
          </a:xfrm>
          <a:prstGeom prst="rect">
            <a:avLst/>
          </a:prstGeom>
          <a:noFill/>
          <a:ln>
            <a:noFill/>
          </a:ln>
        </p:spPr>
      </p:pic>
      <p:pic>
        <p:nvPicPr>
          <p:cNvPr id="658" name="Google Shape;658;g2e90b3f8bb8_0_0"/>
          <p:cNvPicPr preferRelativeResize="0"/>
          <p:nvPr/>
        </p:nvPicPr>
        <p:blipFill>
          <a:blip r:embed="rId5">
            <a:alphaModFix/>
          </a:blip>
          <a:stretch>
            <a:fillRect/>
          </a:stretch>
        </p:blipFill>
        <p:spPr>
          <a:xfrm>
            <a:off x="6587276" y="566610"/>
            <a:ext cx="5543050" cy="32664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2"/>
        <p:cNvGrpSpPr/>
        <p:nvPr/>
      </p:nvGrpSpPr>
      <p:grpSpPr>
        <a:xfrm>
          <a:off x="0" y="0"/>
          <a:ext cx="0" cy="0"/>
          <a:chOff x="0" y="0"/>
          <a:chExt cx="0" cy="0"/>
        </a:xfrm>
      </p:grpSpPr>
      <p:sp>
        <p:nvSpPr>
          <p:cNvPr id="663" name="Google Shape;663;g2e907064a81_0_61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sp>
        <p:nvSpPr>
          <p:cNvPr id="664" name="Google Shape;664;g2e907064a81_0_613"/>
          <p:cNvSpPr txBox="1"/>
          <p:nvPr/>
        </p:nvSpPr>
        <p:spPr>
          <a:xfrm>
            <a:off x="508000" y="1766887"/>
            <a:ext cx="58929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imes New Roman"/>
              <a:buNone/>
            </a:pPr>
            <a:r>
              <a:rPr lang="en-US" sz="2800" b="0" i="0" u="none" strike="noStrike" cap="none">
                <a:solidFill>
                  <a:schemeClr val="dk1"/>
                </a:solidFill>
                <a:latin typeface="Times New Roman"/>
                <a:ea typeface="Times New Roman"/>
                <a:cs typeface="Times New Roman"/>
                <a:sym typeface="Times New Roman"/>
              </a:rPr>
              <a:t>Measure of corner response:</a:t>
            </a:r>
            <a:endParaRPr sz="1400" b="0" i="0" u="none" strike="noStrike" cap="none">
              <a:solidFill>
                <a:srgbClr val="000000"/>
              </a:solidFill>
              <a:latin typeface="Arial"/>
              <a:ea typeface="Arial"/>
              <a:cs typeface="Arial"/>
              <a:sym typeface="Arial"/>
            </a:endParaRPr>
          </a:p>
        </p:txBody>
      </p:sp>
      <p:pic>
        <p:nvPicPr>
          <p:cNvPr id="665" name="Google Shape;665;g2e907064a81_0_613"/>
          <p:cNvPicPr preferRelativeResize="0"/>
          <p:nvPr/>
        </p:nvPicPr>
        <p:blipFill rotWithShape="1">
          <a:blip r:embed="rId3">
            <a:alphaModFix/>
          </a:blip>
          <a:srcRect/>
          <a:stretch/>
        </p:blipFill>
        <p:spPr>
          <a:xfrm>
            <a:off x="2946400" y="2514600"/>
            <a:ext cx="3848100" cy="698500"/>
          </a:xfrm>
          <a:prstGeom prst="rect">
            <a:avLst/>
          </a:prstGeom>
          <a:noFill/>
          <a:ln>
            <a:noFill/>
          </a:ln>
        </p:spPr>
      </p:pic>
      <p:pic>
        <p:nvPicPr>
          <p:cNvPr id="666" name="Google Shape;666;g2e907064a81_0_613"/>
          <p:cNvPicPr preferRelativeResize="0"/>
          <p:nvPr/>
        </p:nvPicPr>
        <p:blipFill rotWithShape="1">
          <a:blip r:embed="rId4">
            <a:alphaModFix/>
          </a:blip>
          <a:srcRect/>
          <a:stretch/>
        </p:blipFill>
        <p:spPr>
          <a:xfrm>
            <a:off x="3556000" y="3886200"/>
            <a:ext cx="2671761" cy="1143001"/>
          </a:xfrm>
          <a:prstGeom prst="rect">
            <a:avLst/>
          </a:prstGeom>
          <a:noFill/>
          <a:ln>
            <a:noFill/>
          </a:ln>
        </p:spPr>
      </p:pic>
      <p:sp>
        <p:nvSpPr>
          <p:cNvPr id="667" name="Google Shape;667;g2e907064a81_0_613"/>
          <p:cNvSpPr txBox="1"/>
          <p:nvPr/>
        </p:nvSpPr>
        <p:spPr>
          <a:xfrm>
            <a:off x="2641600" y="5562600"/>
            <a:ext cx="6459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a:t>
            </a:r>
            <a:r>
              <a:rPr lang="en-US" sz="2400" b="0" i="1" u="none" strike="noStrike" cap="none">
                <a:solidFill>
                  <a:schemeClr val="dk1"/>
                </a:solidFill>
                <a:latin typeface="Times New Roman"/>
                <a:ea typeface="Times New Roman"/>
                <a:cs typeface="Times New Roman"/>
                <a:sym typeface="Times New Roman"/>
              </a:rPr>
              <a:t>k</a:t>
            </a:r>
            <a:r>
              <a:rPr lang="en-US" sz="2400" b="0" i="0" u="none" strike="noStrike" cap="none">
                <a:solidFill>
                  <a:schemeClr val="dk1"/>
                </a:solidFill>
                <a:latin typeface="Times New Roman"/>
                <a:ea typeface="Times New Roman"/>
                <a:cs typeface="Times New Roman"/>
                <a:sym typeface="Times New Roman"/>
              </a:rPr>
              <a:t> – empirical constant, </a:t>
            </a:r>
            <a:r>
              <a:rPr lang="en-US" sz="2400" b="0" i="1" u="none" strike="noStrike" cap="none">
                <a:solidFill>
                  <a:schemeClr val="dk1"/>
                </a:solidFill>
                <a:latin typeface="Times New Roman"/>
                <a:ea typeface="Times New Roman"/>
                <a:cs typeface="Times New Roman"/>
                <a:sym typeface="Times New Roman"/>
              </a:rPr>
              <a:t>k </a:t>
            </a:r>
            <a:r>
              <a:rPr lang="en-US" sz="2400" b="0" i="0" u="none" strike="noStrike" cap="none">
                <a:solidFill>
                  <a:schemeClr val="dk1"/>
                </a:solidFill>
                <a:latin typeface="Times New Roman"/>
                <a:ea typeface="Times New Roman"/>
                <a:cs typeface="Times New Roman"/>
                <a:sym typeface="Times New Roman"/>
              </a:rPr>
              <a:t>= 0.04-0.06)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1"/>
        <p:cNvGrpSpPr/>
        <p:nvPr/>
      </p:nvGrpSpPr>
      <p:grpSpPr>
        <a:xfrm>
          <a:off x="0" y="0"/>
          <a:ext cx="0" cy="0"/>
          <a:chOff x="0" y="0"/>
          <a:chExt cx="0" cy="0"/>
        </a:xfrm>
      </p:grpSpPr>
      <p:sp>
        <p:nvSpPr>
          <p:cNvPr id="672" name="Google Shape;672;g2e907064a81_0_621"/>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 Mathematics</a:t>
            </a:r>
            <a:endParaRPr/>
          </a:p>
        </p:txBody>
      </p:sp>
      <p:sp>
        <p:nvSpPr>
          <p:cNvPr id="673" name="Google Shape;673;g2e907064a81_0_621"/>
          <p:cNvSpPr/>
          <p:nvPr/>
        </p:nvSpPr>
        <p:spPr>
          <a:xfrm>
            <a:off x="5384800" y="1752600"/>
            <a:ext cx="5791200" cy="4343400"/>
          </a:xfrm>
          <a:prstGeom prst="rect">
            <a:avLst/>
          </a:prstGeom>
          <a:solidFill>
            <a:srgbClr val="F38F67"/>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4" name="Google Shape;674;g2e907064a81_0_621"/>
          <p:cNvSpPr txBox="1"/>
          <p:nvPr/>
        </p:nvSpPr>
        <p:spPr>
          <a:xfrm>
            <a:off x="10363200" y="6096000"/>
            <a:ext cx="10161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λ</a:t>
            </a:r>
            <a:r>
              <a:rPr lang="en-US" sz="2400" b="0" i="0" u="none" strike="noStrike" cap="none" baseline="-25000">
                <a:solidFill>
                  <a:schemeClr val="dk1"/>
                </a:solidFill>
                <a:latin typeface="Times New Roman"/>
                <a:ea typeface="Times New Roman"/>
                <a:cs typeface="Times New Roman"/>
                <a:sym typeface="Times New Roman"/>
              </a:rPr>
              <a:t>1</a:t>
            </a:r>
            <a:endParaRPr sz="1400" b="0" i="0" u="none" strike="noStrike" cap="none">
              <a:solidFill>
                <a:srgbClr val="000000"/>
              </a:solidFill>
              <a:latin typeface="Arial"/>
              <a:ea typeface="Arial"/>
              <a:cs typeface="Arial"/>
              <a:sym typeface="Arial"/>
            </a:endParaRPr>
          </a:p>
        </p:txBody>
      </p:sp>
      <p:sp>
        <p:nvSpPr>
          <p:cNvPr id="675" name="Google Shape;675;g2e907064a81_0_621"/>
          <p:cNvSpPr txBox="1"/>
          <p:nvPr/>
        </p:nvSpPr>
        <p:spPr>
          <a:xfrm>
            <a:off x="4165600" y="1828800"/>
            <a:ext cx="14223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λ</a:t>
            </a:r>
            <a:r>
              <a:rPr lang="en-US" sz="2400" b="0" i="0" u="none" strike="noStrike" cap="none" baseline="-25000">
                <a:solidFill>
                  <a:schemeClr val="dk1"/>
                </a:solidFill>
                <a:latin typeface="Times New Roman"/>
                <a:ea typeface="Times New Roman"/>
                <a:cs typeface="Times New Roman"/>
                <a:sym typeface="Times New Roman"/>
              </a:rPr>
              <a:t>2</a:t>
            </a:r>
            <a:endParaRPr sz="1400" b="0" i="0" u="none" strike="noStrike" cap="none">
              <a:solidFill>
                <a:srgbClr val="000000"/>
              </a:solidFill>
              <a:latin typeface="Arial"/>
              <a:ea typeface="Arial"/>
              <a:cs typeface="Arial"/>
              <a:sym typeface="Arial"/>
            </a:endParaRPr>
          </a:p>
        </p:txBody>
      </p:sp>
      <p:sp>
        <p:nvSpPr>
          <p:cNvPr id="676" name="Google Shape;676;g2e907064a81_0_621"/>
          <p:cNvSpPr/>
          <p:nvPr/>
        </p:nvSpPr>
        <p:spPr>
          <a:xfrm>
            <a:off x="5994400" y="1752600"/>
            <a:ext cx="5181602" cy="3937000"/>
          </a:xfrm>
          <a:custGeom>
            <a:avLst/>
            <a:gdLst/>
            <a:ahLst/>
            <a:cxnLst/>
            <a:rect l="l" t="t" r="r" b="b"/>
            <a:pathLst>
              <a:path w="2448" h="2480" extrusionOk="0">
                <a:moveTo>
                  <a:pt x="0" y="1920"/>
                </a:moveTo>
                <a:lnTo>
                  <a:pt x="672" y="0"/>
                </a:lnTo>
                <a:lnTo>
                  <a:pt x="2448" y="0"/>
                </a:lnTo>
                <a:lnTo>
                  <a:pt x="2448" y="1872"/>
                </a:lnTo>
                <a:lnTo>
                  <a:pt x="555" y="2480"/>
                </a:lnTo>
                <a:lnTo>
                  <a:pt x="0" y="1920"/>
                </a:lnTo>
                <a:close/>
              </a:path>
            </a:pathLst>
          </a:custGeom>
          <a:solidFill>
            <a:schemeClr val="accent1"/>
          </a:solidFill>
          <a:ln w="9525" cap="flat" cmpd="sng">
            <a:solidFill>
              <a:schemeClr val="dk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Google Shape;677;g2e907064a81_0_621"/>
          <p:cNvSpPr/>
          <p:nvPr/>
        </p:nvSpPr>
        <p:spPr>
          <a:xfrm>
            <a:off x="5384800" y="4343400"/>
            <a:ext cx="2332500" cy="1752600"/>
          </a:xfrm>
          <a:prstGeom prst="rtTriangle">
            <a:avLst/>
          </a:prstGeom>
          <a:solidFill>
            <a:srgbClr val="B2B2B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8" name="Google Shape;678;g2e907064a81_0_621"/>
          <p:cNvSpPr txBox="1"/>
          <p:nvPr/>
        </p:nvSpPr>
        <p:spPr>
          <a:xfrm>
            <a:off x="7721600" y="1981200"/>
            <a:ext cx="3555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“Corner”</a:t>
            </a:r>
            <a:endParaRPr sz="1400" b="0" i="0" u="none" strike="noStrike" cap="none">
              <a:solidFill>
                <a:srgbClr val="000000"/>
              </a:solidFill>
              <a:latin typeface="Arial"/>
              <a:ea typeface="Arial"/>
              <a:cs typeface="Arial"/>
              <a:sym typeface="Arial"/>
            </a:endParaRPr>
          </a:p>
        </p:txBody>
      </p:sp>
      <p:sp>
        <p:nvSpPr>
          <p:cNvPr id="679" name="Google Shape;679;g2e907064a81_0_621"/>
          <p:cNvSpPr txBox="1"/>
          <p:nvPr/>
        </p:nvSpPr>
        <p:spPr>
          <a:xfrm>
            <a:off x="9550400" y="5105400"/>
            <a:ext cx="1727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“Edge” </a:t>
            </a:r>
            <a:endParaRPr sz="1400" b="0" i="0" u="none" strike="noStrike" cap="none">
              <a:solidFill>
                <a:srgbClr val="000000"/>
              </a:solidFill>
              <a:latin typeface="Arial"/>
              <a:ea typeface="Arial"/>
              <a:cs typeface="Arial"/>
              <a:sym typeface="Arial"/>
            </a:endParaRPr>
          </a:p>
        </p:txBody>
      </p:sp>
      <p:sp>
        <p:nvSpPr>
          <p:cNvPr id="680" name="Google Shape;680;g2e907064a81_0_621"/>
          <p:cNvSpPr txBox="1"/>
          <p:nvPr/>
        </p:nvSpPr>
        <p:spPr>
          <a:xfrm>
            <a:off x="5486400" y="1905000"/>
            <a:ext cx="1727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“Edge” </a:t>
            </a:r>
            <a:endParaRPr sz="1400" b="0" i="0" u="none" strike="noStrike" cap="none">
              <a:solidFill>
                <a:srgbClr val="000000"/>
              </a:solidFill>
              <a:latin typeface="Arial"/>
              <a:ea typeface="Arial"/>
              <a:cs typeface="Arial"/>
              <a:sym typeface="Arial"/>
            </a:endParaRPr>
          </a:p>
        </p:txBody>
      </p:sp>
      <p:sp>
        <p:nvSpPr>
          <p:cNvPr id="681" name="Google Shape;681;g2e907064a81_0_621"/>
          <p:cNvSpPr txBox="1"/>
          <p:nvPr/>
        </p:nvSpPr>
        <p:spPr>
          <a:xfrm>
            <a:off x="5181600" y="5105400"/>
            <a:ext cx="16257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33CC"/>
              </a:buClr>
              <a:buSzPts val="2400"/>
              <a:buFont typeface="Times New Roman"/>
              <a:buNone/>
            </a:pPr>
            <a:r>
              <a:rPr lang="en-US" sz="2400" b="0" i="0" u="none" strike="noStrike" cap="none">
                <a:solidFill>
                  <a:srgbClr val="0033CC"/>
                </a:solidFill>
                <a:latin typeface="Times New Roman"/>
                <a:ea typeface="Times New Roman"/>
                <a:cs typeface="Times New Roman"/>
                <a:sym typeface="Times New Roman"/>
              </a:rPr>
              <a:t>“Flat”</a:t>
            </a:r>
            <a:endParaRPr sz="1400" b="0" i="0" u="none" strike="noStrike" cap="none">
              <a:solidFill>
                <a:srgbClr val="000000"/>
              </a:solidFill>
              <a:latin typeface="Arial"/>
              <a:ea typeface="Arial"/>
              <a:cs typeface="Arial"/>
              <a:sym typeface="Arial"/>
            </a:endParaRPr>
          </a:p>
        </p:txBody>
      </p:sp>
      <p:sp>
        <p:nvSpPr>
          <p:cNvPr id="682" name="Google Shape;682;g2e907064a81_0_621"/>
          <p:cNvSpPr txBox="1"/>
          <p:nvPr/>
        </p:nvSpPr>
        <p:spPr>
          <a:xfrm>
            <a:off x="508000" y="2286000"/>
            <a:ext cx="4673700" cy="2770500"/>
          </a:xfrm>
          <a:prstGeom prst="rect">
            <a:avLst/>
          </a:prstGeom>
          <a:noFill/>
          <a:ln>
            <a:noFill/>
          </a:ln>
        </p:spPr>
        <p:txBody>
          <a:bodyPr spcFirstLastPara="1" wrap="square" lIns="91425" tIns="45700" rIns="91425" bIns="45700" anchor="t" anchorCtr="0">
            <a:spAutoFit/>
          </a:bodyPr>
          <a:lstStyle/>
          <a:p>
            <a:pPr marL="0" marR="0" lvl="0" indent="-152400" algn="l" rtl="0">
              <a:lnSpc>
                <a:spcPct val="100000"/>
              </a:lnSpc>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depends only on eigenvalues of M</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large for a </a:t>
            </a:r>
            <a:r>
              <a:rPr lang="en-US" sz="2400" b="0" i="0" u="none" strike="noStrike" cap="none">
                <a:solidFill>
                  <a:srgbClr val="0033CC"/>
                </a:solidFill>
                <a:latin typeface="Times New Roman"/>
                <a:ea typeface="Times New Roman"/>
                <a:cs typeface="Times New Roman"/>
                <a:sym typeface="Times New Roman"/>
              </a:rPr>
              <a:t>corner</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negative with large magnitude for an </a:t>
            </a:r>
            <a:r>
              <a:rPr lang="en-US" sz="2400" b="0" i="0" u="none" strike="noStrike" cap="none">
                <a:solidFill>
                  <a:srgbClr val="0033CC"/>
                </a:solidFill>
                <a:latin typeface="Times New Roman"/>
                <a:ea typeface="Times New Roman"/>
                <a:cs typeface="Times New Roman"/>
                <a:sym typeface="Times New Roman"/>
              </a:rPr>
              <a:t>edge</a:t>
            </a:r>
            <a:endParaRPr sz="1400" b="0" i="0" u="none" strike="noStrike" cap="none">
              <a:solidFill>
                <a:srgbClr val="000000"/>
              </a:solidFill>
              <a:latin typeface="Arial"/>
              <a:ea typeface="Arial"/>
              <a:cs typeface="Arial"/>
              <a:sym typeface="Arial"/>
            </a:endParaRPr>
          </a:p>
          <a:p>
            <a:pPr marL="0" marR="0" lvl="0" indent="-152400" algn="l" rtl="0">
              <a:lnSpc>
                <a:spcPct val="100000"/>
              </a:lnSpc>
              <a:spcBef>
                <a:spcPts val="120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 |</a:t>
            </a: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is small for a </a:t>
            </a:r>
            <a:r>
              <a:rPr lang="en-US" sz="2400" b="0" i="0" u="none" strike="noStrike" cap="none">
                <a:solidFill>
                  <a:srgbClr val="0033CC"/>
                </a:solidFill>
                <a:latin typeface="Times New Roman"/>
                <a:ea typeface="Times New Roman"/>
                <a:cs typeface="Times New Roman"/>
                <a:sym typeface="Times New Roman"/>
              </a:rPr>
              <a:t>flat</a:t>
            </a:r>
            <a:r>
              <a:rPr lang="en-US" sz="2400" b="0" i="0" u="none" strike="noStrike" cap="none">
                <a:solidFill>
                  <a:schemeClr val="dk1"/>
                </a:solidFill>
                <a:latin typeface="Times New Roman"/>
                <a:ea typeface="Times New Roman"/>
                <a:cs typeface="Times New Roman"/>
                <a:sym typeface="Times New Roman"/>
              </a:rPr>
              <a:t> region</a:t>
            </a:r>
            <a:endParaRPr sz="1400" b="0" i="0" u="none" strike="noStrike" cap="none">
              <a:solidFill>
                <a:srgbClr val="000000"/>
              </a:solidFill>
              <a:latin typeface="Arial"/>
              <a:ea typeface="Arial"/>
              <a:cs typeface="Arial"/>
              <a:sym typeface="Arial"/>
            </a:endParaRPr>
          </a:p>
        </p:txBody>
      </p:sp>
      <p:sp>
        <p:nvSpPr>
          <p:cNvPr id="683" name="Google Shape;683;g2e907064a81_0_621"/>
          <p:cNvSpPr txBox="1"/>
          <p:nvPr/>
        </p:nvSpPr>
        <p:spPr>
          <a:xfrm>
            <a:off x="8039100" y="32766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&gt; 0</a:t>
            </a:r>
            <a:endParaRPr sz="1400" b="0" i="0" u="none" strike="noStrike" cap="none">
              <a:solidFill>
                <a:srgbClr val="000000"/>
              </a:solidFill>
              <a:latin typeface="Arial"/>
              <a:ea typeface="Arial"/>
              <a:cs typeface="Arial"/>
              <a:sym typeface="Arial"/>
            </a:endParaRPr>
          </a:p>
        </p:txBody>
      </p:sp>
      <p:sp>
        <p:nvSpPr>
          <p:cNvPr id="684" name="Google Shape;684;g2e907064a81_0_621"/>
          <p:cNvSpPr txBox="1"/>
          <p:nvPr/>
        </p:nvSpPr>
        <p:spPr>
          <a:xfrm>
            <a:off x="5588000" y="23622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&lt; 0</a:t>
            </a:r>
            <a:endParaRPr sz="1400" b="0" i="0" u="none" strike="noStrike" cap="none">
              <a:solidFill>
                <a:srgbClr val="000000"/>
              </a:solidFill>
              <a:latin typeface="Arial"/>
              <a:ea typeface="Arial"/>
              <a:cs typeface="Arial"/>
              <a:sym typeface="Arial"/>
            </a:endParaRPr>
          </a:p>
        </p:txBody>
      </p:sp>
      <p:sp>
        <p:nvSpPr>
          <p:cNvPr id="685" name="Google Shape;685;g2e907064a81_0_621"/>
          <p:cNvSpPr txBox="1"/>
          <p:nvPr/>
        </p:nvSpPr>
        <p:spPr>
          <a:xfrm>
            <a:off x="9753600" y="5562600"/>
            <a:ext cx="1128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&lt; 0</a:t>
            </a:r>
            <a:endParaRPr sz="1400" b="0" i="0" u="none" strike="noStrike" cap="none">
              <a:solidFill>
                <a:srgbClr val="000000"/>
              </a:solidFill>
              <a:latin typeface="Arial"/>
              <a:ea typeface="Arial"/>
              <a:cs typeface="Arial"/>
              <a:sym typeface="Arial"/>
            </a:endParaRPr>
          </a:p>
        </p:txBody>
      </p:sp>
      <p:sp>
        <p:nvSpPr>
          <p:cNvPr id="686" name="Google Shape;686;g2e907064a81_0_621"/>
          <p:cNvSpPr txBox="1"/>
          <p:nvPr/>
        </p:nvSpPr>
        <p:spPr>
          <a:xfrm>
            <a:off x="5414433" y="5562600"/>
            <a:ext cx="16977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1" u="none" strike="noStrike" cap="none">
                <a:solidFill>
                  <a:schemeClr val="dk1"/>
                </a:solidFill>
                <a:latin typeface="Times New Roman"/>
                <a:ea typeface="Times New Roman"/>
                <a:cs typeface="Times New Roman"/>
                <a:sym typeface="Times New Roman"/>
              </a:rPr>
              <a:t>|R|</a:t>
            </a:r>
            <a:r>
              <a:rPr lang="en-US" sz="2400" b="0" i="0" u="none" strike="noStrike" cap="none">
                <a:solidFill>
                  <a:schemeClr val="dk1"/>
                </a:solidFill>
                <a:latin typeface="Times New Roman"/>
                <a:ea typeface="Times New Roman"/>
                <a:cs typeface="Times New Roman"/>
                <a:sym typeface="Times New Roman"/>
              </a:rPr>
              <a:t> small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0"/>
        <p:cNvGrpSpPr/>
        <p:nvPr/>
      </p:nvGrpSpPr>
      <p:grpSpPr>
        <a:xfrm>
          <a:off x="0" y="0"/>
          <a:ext cx="0" cy="0"/>
          <a:chOff x="0" y="0"/>
          <a:chExt cx="0" cy="0"/>
        </a:xfrm>
      </p:grpSpPr>
      <p:sp>
        <p:nvSpPr>
          <p:cNvPr id="691" name="Google Shape;691;g2e907064a81_0_639"/>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US" sz="4400" b="0" i="0" u="none">
                <a:solidFill>
                  <a:schemeClr val="dk2"/>
                </a:solidFill>
                <a:latin typeface="Arial"/>
                <a:ea typeface="Arial"/>
                <a:cs typeface="Arial"/>
                <a:sym typeface="Arial"/>
              </a:rPr>
              <a:t>Harris Detector</a:t>
            </a:r>
            <a:endParaRPr/>
          </a:p>
        </p:txBody>
      </p:sp>
      <p:sp>
        <p:nvSpPr>
          <p:cNvPr id="692" name="Google Shape;692;g2e907064a81_0_639"/>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Arial"/>
                <a:ea typeface="Arial"/>
                <a:cs typeface="Arial"/>
                <a:sym typeface="Arial"/>
              </a:rPr>
              <a:t>The Algorithm:</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Find points with large corner response function  </a:t>
            </a:r>
            <a:r>
              <a:rPr lang="en-US" sz="2800" b="0" i="1" u="none" strike="noStrike" cap="none">
                <a:solidFill>
                  <a:schemeClr val="dk1"/>
                </a:solidFill>
                <a:latin typeface="Arial"/>
                <a:ea typeface="Arial"/>
                <a:cs typeface="Arial"/>
                <a:sym typeface="Arial"/>
              </a:rPr>
              <a:t>R</a:t>
            </a:r>
            <a:r>
              <a:rPr lang="en-US" sz="2800" b="0" i="0" u="none" strike="noStrike" cap="none">
                <a:solidFill>
                  <a:schemeClr val="dk1"/>
                </a:solidFill>
                <a:latin typeface="Arial"/>
                <a:ea typeface="Arial"/>
                <a:cs typeface="Arial"/>
                <a:sym typeface="Arial"/>
              </a:rPr>
              <a:t>   (</a:t>
            </a:r>
            <a:r>
              <a:rPr lang="en-US" sz="2800" b="0" i="1" u="none" strike="noStrike" cap="none">
                <a:solidFill>
                  <a:schemeClr val="dk1"/>
                </a:solidFill>
                <a:latin typeface="Arial"/>
                <a:ea typeface="Arial"/>
                <a:cs typeface="Arial"/>
                <a:sym typeface="Arial"/>
              </a:rPr>
              <a:t>R </a:t>
            </a:r>
            <a:r>
              <a:rPr lang="en-US" sz="2800" b="0" i="0" u="none" strike="noStrike" cap="none">
                <a:solidFill>
                  <a:schemeClr val="dk1"/>
                </a:solidFill>
                <a:latin typeface="Arial"/>
                <a:ea typeface="Arial"/>
                <a:cs typeface="Arial"/>
                <a:sym typeface="Arial"/>
              </a:rPr>
              <a:t>&gt; threshold)</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Take the points of local maxima of </a:t>
            </a:r>
            <a:r>
              <a:rPr lang="en-US" sz="2800" b="0" i="1" u="none" strike="noStrike" cap="none">
                <a:solidFill>
                  <a:schemeClr val="dk1"/>
                </a:solidFill>
                <a:latin typeface="Arial"/>
                <a:ea typeface="Arial"/>
                <a:cs typeface="Arial"/>
                <a:sym typeface="Arial"/>
              </a:rPr>
              <a:t>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6"/>
        <p:cNvGrpSpPr/>
        <p:nvPr/>
      </p:nvGrpSpPr>
      <p:grpSpPr>
        <a:xfrm>
          <a:off x="0" y="0"/>
          <a:ext cx="0" cy="0"/>
          <a:chOff x="0" y="0"/>
          <a:chExt cx="0" cy="0"/>
        </a:xfrm>
      </p:grpSpPr>
      <p:sp>
        <p:nvSpPr>
          <p:cNvPr id="697" name="Google Shape;697;g2e907064a81_0_644"/>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698" name="Google Shape;698;g2e907064a81_0_644"/>
          <p:cNvPicPr preferRelativeResize="0"/>
          <p:nvPr/>
        </p:nvPicPr>
        <p:blipFill rotWithShape="1">
          <a:blip r:embed="rId3">
            <a:alphaModFix/>
          </a:blip>
          <a:srcRect/>
          <a:stretch/>
        </p:blipFill>
        <p:spPr>
          <a:xfrm>
            <a:off x="711200" y="1295400"/>
            <a:ext cx="8153400" cy="527208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2"/>
        <p:cNvGrpSpPr/>
        <p:nvPr/>
      </p:nvGrpSpPr>
      <p:grpSpPr>
        <a:xfrm>
          <a:off x="0" y="0"/>
          <a:ext cx="0" cy="0"/>
          <a:chOff x="0" y="0"/>
          <a:chExt cx="0" cy="0"/>
        </a:xfrm>
      </p:grpSpPr>
      <p:sp>
        <p:nvSpPr>
          <p:cNvPr id="703" name="Google Shape;703;g2e907064a81_0_649"/>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704" name="Google Shape;704;g2e907064a81_0_649"/>
          <p:cNvPicPr preferRelativeResize="0"/>
          <p:nvPr/>
        </p:nvPicPr>
        <p:blipFill rotWithShape="1">
          <a:blip r:embed="rId3">
            <a:alphaModFix/>
          </a:blip>
          <a:srcRect/>
          <a:stretch/>
        </p:blipFill>
        <p:spPr>
          <a:xfrm>
            <a:off x="711200" y="1295400"/>
            <a:ext cx="8153400" cy="5268912"/>
          </a:xfrm>
          <a:prstGeom prst="rect">
            <a:avLst/>
          </a:prstGeom>
          <a:noFill/>
          <a:ln>
            <a:noFill/>
          </a:ln>
        </p:spPr>
      </p:pic>
      <p:sp>
        <p:nvSpPr>
          <p:cNvPr id="705" name="Google Shape;705;g2e907064a81_0_649"/>
          <p:cNvSpPr txBox="1"/>
          <p:nvPr/>
        </p:nvSpPr>
        <p:spPr>
          <a:xfrm>
            <a:off x="1104900" y="635000"/>
            <a:ext cx="4788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Compute corner response </a:t>
            </a:r>
            <a:r>
              <a:rPr lang="en-US" sz="2800" b="0" i="1" u="none" strike="noStrike" cap="none">
                <a:solidFill>
                  <a:schemeClr val="dk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648B56B3-855E-31E9-D204-C9F77351AFCC}"/>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237FA0A4-E068-A425-10B8-C72727B7FF54}"/>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What</a:t>
            </a:r>
            <a:endParaRPr dirty="0"/>
          </a:p>
        </p:txBody>
      </p:sp>
      <p:sp>
        <p:nvSpPr>
          <p:cNvPr id="330" name="Google Shape;330;g32217f5b007_0_9">
            <a:extLst>
              <a:ext uri="{FF2B5EF4-FFF2-40B4-BE49-F238E27FC236}">
                <a16:creationId xmlns:a16="http://schemas.microsoft.com/office/drawing/2014/main" id="{3D709437-0FE9-72D8-7703-ACCAF46E4486}"/>
              </a:ext>
            </a:extLst>
          </p:cNvPr>
          <p:cNvSpPr txBox="1">
            <a:spLocks noGrp="1"/>
          </p:cNvSpPr>
          <p:nvPr>
            <p:ph type="body" idx="1"/>
          </p:nvPr>
        </p:nvSpPr>
        <p:spPr>
          <a:xfrm>
            <a:off x="609600" y="1600200"/>
            <a:ext cx="8247300" cy="4778700"/>
          </a:xfrm>
          <a:prstGeom prst="rect">
            <a:avLst/>
          </a:prstGeom>
        </p:spPr>
        <p:txBody>
          <a:bodyPr spcFirstLastPara="1" wrap="square" lIns="91425" tIns="45700" rIns="91425" bIns="45700" anchor="t" anchorCtr="0">
            <a:noAutofit/>
          </a:bodyPr>
          <a:lstStyle/>
          <a:p>
            <a:pPr marL="0" lvl="0" indent="0">
              <a:buNone/>
            </a:pPr>
            <a:r>
              <a:rPr lang="en-US" dirty="0"/>
              <a:t>A corner is a point where intensity changes in all directions.</a:t>
            </a:r>
          </a:p>
          <a:p>
            <a:pPr marL="0" lvl="0" indent="0">
              <a:buNone/>
            </a:pPr>
            <a:endParaRPr lang="en-US" dirty="0"/>
          </a:p>
          <a:p>
            <a:pPr marL="0" lvl="0" indent="0">
              <a:buNone/>
            </a:pPr>
            <a:r>
              <a:rPr lang="en-US" dirty="0"/>
              <a:t>Unlike edges (where change is in one direction), corners are unique because:</a:t>
            </a:r>
          </a:p>
          <a:p>
            <a:pPr marL="0" lvl="0" indent="0">
              <a:buNone/>
            </a:pPr>
            <a:endParaRPr lang="en-US" dirty="0"/>
          </a:p>
          <a:p>
            <a:pPr marL="0" lvl="0" indent="0">
              <a:buNone/>
            </a:pPr>
            <a:r>
              <a:rPr lang="en-US" dirty="0"/>
              <a:t>	Moving in any direction gives a large intensity change.</a:t>
            </a:r>
          </a:p>
          <a:p>
            <a:pPr marL="0" lvl="0" indent="0">
              <a:buNone/>
            </a:pPr>
            <a:r>
              <a:rPr lang="en-US" dirty="0"/>
              <a:t>	Think of it as a “interesting” or “distinctive” point in an image.</a:t>
            </a:r>
            <a:endParaRPr dirty="0"/>
          </a:p>
        </p:txBody>
      </p:sp>
      <p:sp>
        <p:nvSpPr>
          <p:cNvPr id="331" name="Google Shape;331;g32217f5b007_0_9">
            <a:extLst>
              <a:ext uri="{FF2B5EF4-FFF2-40B4-BE49-F238E27FC236}">
                <a16:creationId xmlns:a16="http://schemas.microsoft.com/office/drawing/2014/main" id="{A13AEFFC-6650-747F-8032-7F5679361EE2}"/>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4</a:t>
            </a:fld>
            <a:endParaRPr sz="1200"/>
          </a:p>
        </p:txBody>
      </p:sp>
    </p:spTree>
    <p:extLst>
      <p:ext uri="{BB962C8B-B14F-4D97-AF65-F5344CB8AC3E}">
        <p14:creationId xmlns:p14="http://schemas.microsoft.com/office/powerpoint/2010/main" val="2404543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9"/>
        <p:cNvGrpSpPr/>
        <p:nvPr/>
      </p:nvGrpSpPr>
      <p:grpSpPr>
        <a:xfrm>
          <a:off x="0" y="0"/>
          <a:ext cx="0" cy="0"/>
          <a:chOff x="0" y="0"/>
          <a:chExt cx="0" cy="0"/>
        </a:xfrm>
      </p:grpSpPr>
      <p:sp>
        <p:nvSpPr>
          <p:cNvPr id="710" name="Google Shape;710;g2e907064a81_0_655"/>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sp>
        <p:nvSpPr>
          <p:cNvPr id="711" name="Google Shape;711;g2e907064a81_0_655"/>
          <p:cNvSpPr txBox="1"/>
          <p:nvPr/>
        </p:nvSpPr>
        <p:spPr>
          <a:xfrm>
            <a:off x="1117600" y="635000"/>
            <a:ext cx="9069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Find points with large corner response: </a:t>
            </a:r>
            <a:r>
              <a:rPr lang="en-US" sz="2800" b="0" i="1" u="none" strike="noStrike" cap="none">
                <a:solidFill>
                  <a:schemeClr val="dk1"/>
                </a:solidFill>
                <a:latin typeface="Times New Roman"/>
                <a:ea typeface="Times New Roman"/>
                <a:cs typeface="Times New Roman"/>
                <a:sym typeface="Times New Roman"/>
              </a:rPr>
              <a:t>R&gt;</a:t>
            </a:r>
            <a:r>
              <a:rPr lang="en-US" sz="2800" b="0" i="0" u="none" strike="noStrike" cap="none">
                <a:solidFill>
                  <a:schemeClr val="dk1"/>
                </a:solidFill>
                <a:latin typeface="Times New Roman"/>
                <a:ea typeface="Times New Roman"/>
                <a:cs typeface="Times New Roman"/>
                <a:sym typeface="Times New Roman"/>
              </a:rPr>
              <a:t>threshold</a:t>
            </a:r>
            <a:endParaRPr sz="1400" b="0" i="0" u="none" strike="noStrike" cap="none">
              <a:solidFill>
                <a:srgbClr val="000000"/>
              </a:solidFill>
              <a:latin typeface="Arial"/>
              <a:ea typeface="Arial"/>
              <a:cs typeface="Arial"/>
              <a:sym typeface="Arial"/>
            </a:endParaRPr>
          </a:p>
        </p:txBody>
      </p:sp>
      <p:pic>
        <p:nvPicPr>
          <p:cNvPr id="712" name="Google Shape;712;g2e907064a81_0_655"/>
          <p:cNvPicPr preferRelativeResize="0"/>
          <p:nvPr/>
        </p:nvPicPr>
        <p:blipFill rotWithShape="1">
          <a:blip r:embed="rId3">
            <a:alphaModFix/>
          </a:blip>
          <a:srcRect/>
          <a:stretch/>
        </p:blipFill>
        <p:spPr>
          <a:xfrm>
            <a:off x="711200" y="1295400"/>
            <a:ext cx="8153400" cy="52689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6"/>
        <p:cNvGrpSpPr/>
        <p:nvPr/>
      </p:nvGrpSpPr>
      <p:grpSpPr>
        <a:xfrm>
          <a:off x="0" y="0"/>
          <a:ext cx="0" cy="0"/>
          <a:chOff x="0" y="0"/>
          <a:chExt cx="0" cy="0"/>
        </a:xfrm>
      </p:grpSpPr>
      <p:sp>
        <p:nvSpPr>
          <p:cNvPr id="717" name="Google Shape;717;g2e907064a81_0_661"/>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sp>
        <p:nvSpPr>
          <p:cNvPr id="718" name="Google Shape;718;g2e907064a81_0_661"/>
          <p:cNvSpPr txBox="1"/>
          <p:nvPr/>
        </p:nvSpPr>
        <p:spPr>
          <a:xfrm>
            <a:off x="1117600" y="635000"/>
            <a:ext cx="7139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Take only the points of local maxima of </a:t>
            </a:r>
            <a:r>
              <a:rPr lang="en-US" sz="2800" b="0" i="1" u="none" strike="noStrike" cap="none">
                <a:solidFill>
                  <a:schemeClr val="dk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pic>
        <p:nvPicPr>
          <p:cNvPr id="719" name="Google Shape;719;g2e907064a81_0_661"/>
          <p:cNvPicPr preferRelativeResize="0"/>
          <p:nvPr/>
        </p:nvPicPr>
        <p:blipFill rotWithShape="1">
          <a:blip r:embed="rId3">
            <a:alphaModFix/>
          </a:blip>
          <a:srcRect/>
          <a:stretch/>
        </p:blipFill>
        <p:spPr>
          <a:xfrm>
            <a:off x="711200" y="1295400"/>
            <a:ext cx="8153400" cy="5251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3"/>
        <p:cNvGrpSpPr/>
        <p:nvPr/>
      </p:nvGrpSpPr>
      <p:grpSpPr>
        <a:xfrm>
          <a:off x="0" y="0"/>
          <a:ext cx="0" cy="0"/>
          <a:chOff x="0" y="0"/>
          <a:chExt cx="0" cy="0"/>
        </a:xfrm>
      </p:grpSpPr>
      <p:sp>
        <p:nvSpPr>
          <p:cNvPr id="724" name="Google Shape;724;g2e907064a81_0_667"/>
          <p:cNvSpPr txBox="1">
            <a:spLocks noGrp="1"/>
          </p:cNvSpPr>
          <p:nvPr>
            <p:ph type="title"/>
          </p:nvPr>
        </p:nvSpPr>
        <p:spPr>
          <a:xfrm>
            <a:off x="914400" y="0"/>
            <a:ext cx="103632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600"/>
              <a:buFont typeface="Arial"/>
              <a:buNone/>
            </a:pPr>
            <a:r>
              <a:rPr lang="en-US" sz="3600" b="1" i="0" u="none">
                <a:solidFill>
                  <a:schemeClr val="dk2"/>
                </a:solidFill>
                <a:latin typeface="Arial"/>
                <a:ea typeface="Arial"/>
                <a:cs typeface="Arial"/>
                <a:sym typeface="Arial"/>
              </a:rPr>
              <a:t>Harris Detector: Workflow</a:t>
            </a:r>
            <a:endParaRPr/>
          </a:p>
        </p:txBody>
      </p:sp>
      <p:pic>
        <p:nvPicPr>
          <p:cNvPr id="725" name="Google Shape;725;g2e907064a81_0_667"/>
          <p:cNvPicPr preferRelativeResize="0"/>
          <p:nvPr/>
        </p:nvPicPr>
        <p:blipFill rotWithShape="1">
          <a:blip r:embed="rId3">
            <a:alphaModFix/>
          </a:blip>
          <a:srcRect/>
          <a:stretch/>
        </p:blipFill>
        <p:spPr>
          <a:xfrm>
            <a:off x="711200" y="1295400"/>
            <a:ext cx="8153400" cy="527843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pic>
        <p:nvPicPr>
          <p:cNvPr id="730" name="Google Shape;730;g2e907064a81_0_672"/>
          <p:cNvPicPr preferRelativeResize="0"/>
          <p:nvPr/>
        </p:nvPicPr>
        <p:blipFill rotWithShape="1">
          <a:blip r:embed="rId3">
            <a:alphaModFix/>
          </a:blip>
          <a:srcRect/>
          <a:stretch/>
        </p:blipFill>
        <p:spPr>
          <a:xfrm>
            <a:off x="533400" y="914400"/>
            <a:ext cx="11224501" cy="5358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3285c3857bd_0_11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44</a:t>
            </a:fld>
            <a:endParaRPr/>
          </a:p>
        </p:txBody>
      </p:sp>
      <p:sp>
        <p:nvSpPr>
          <p:cNvPr id="737" name="Google Shape;737;g3285c3857bd_0_113"/>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38" name="Google Shape;738;g3285c3857bd_0_113"/>
          <p:cNvPicPr preferRelativeResize="0"/>
          <p:nvPr/>
        </p:nvPicPr>
        <p:blipFill>
          <a:blip r:embed="rId3">
            <a:alphaModFix/>
          </a:blip>
          <a:stretch>
            <a:fillRect/>
          </a:stretch>
        </p:blipFill>
        <p:spPr>
          <a:xfrm>
            <a:off x="2089400" y="960400"/>
            <a:ext cx="6960685" cy="5771376"/>
          </a:xfrm>
          <a:prstGeom prst="rect">
            <a:avLst/>
          </a:prstGeom>
          <a:noFill/>
          <a:ln>
            <a:noFill/>
          </a:ln>
        </p:spPr>
      </p:pic>
      <p:sp>
        <p:nvSpPr>
          <p:cNvPr id="739" name="Google Shape;739;g3285c3857bd_0_1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g3285c3857bd_0_12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45</a:t>
            </a:fld>
            <a:endParaRPr/>
          </a:p>
        </p:txBody>
      </p:sp>
      <p:pic>
        <p:nvPicPr>
          <p:cNvPr id="746" name="Google Shape;746;g3285c3857bd_0_120"/>
          <p:cNvPicPr preferRelativeResize="0"/>
          <p:nvPr/>
        </p:nvPicPr>
        <p:blipFill>
          <a:blip r:embed="rId3">
            <a:alphaModFix/>
          </a:blip>
          <a:stretch>
            <a:fillRect/>
          </a:stretch>
        </p:blipFill>
        <p:spPr>
          <a:xfrm>
            <a:off x="152400" y="950725"/>
            <a:ext cx="11887201" cy="5310603"/>
          </a:xfrm>
          <a:prstGeom prst="rect">
            <a:avLst/>
          </a:prstGeom>
          <a:noFill/>
          <a:ln>
            <a:noFill/>
          </a:ln>
        </p:spPr>
      </p:pic>
      <p:sp>
        <p:nvSpPr>
          <p:cNvPr id="747" name="Google Shape;747;g3285c3857bd_0_120"/>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sp>
        <p:nvSpPr>
          <p:cNvPr id="748" name="Google Shape;748;g3285c3857bd_0_12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3285c3857bd_0_12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46</a:t>
            </a:fld>
            <a:endParaRPr/>
          </a:p>
        </p:txBody>
      </p:sp>
      <p:sp>
        <p:nvSpPr>
          <p:cNvPr id="755" name="Google Shape;755;g3285c3857bd_0_127"/>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56" name="Google Shape;756;g3285c3857bd_0_127"/>
          <p:cNvPicPr preferRelativeResize="0"/>
          <p:nvPr/>
        </p:nvPicPr>
        <p:blipFill>
          <a:blip r:embed="rId3">
            <a:alphaModFix/>
          </a:blip>
          <a:stretch>
            <a:fillRect/>
          </a:stretch>
        </p:blipFill>
        <p:spPr>
          <a:xfrm>
            <a:off x="1513525" y="1038925"/>
            <a:ext cx="8473442" cy="55548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3285c3857bd_0_13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47</a:t>
            </a:fld>
            <a:endParaRPr/>
          </a:p>
        </p:txBody>
      </p:sp>
      <p:pic>
        <p:nvPicPr>
          <p:cNvPr id="763" name="Google Shape;763;g3285c3857bd_0_134"/>
          <p:cNvPicPr preferRelativeResize="0"/>
          <p:nvPr/>
        </p:nvPicPr>
        <p:blipFill>
          <a:blip r:embed="rId3">
            <a:alphaModFix/>
          </a:blip>
          <a:stretch>
            <a:fillRect/>
          </a:stretch>
        </p:blipFill>
        <p:spPr>
          <a:xfrm>
            <a:off x="787900" y="1069100"/>
            <a:ext cx="10435625" cy="5178976"/>
          </a:xfrm>
          <a:prstGeom prst="rect">
            <a:avLst/>
          </a:prstGeom>
          <a:noFill/>
          <a:ln>
            <a:noFill/>
          </a:ln>
        </p:spPr>
      </p:pic>
      <p:sp>
        <p:nvSpPr>
          <p:cNvPr id="764" name="Google Shape;764;g3285c3857bd_0_134"/>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3285c3857bd_0_14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US"/>
              <a:t>48</a:t>
            </a:fld>
            <a:endParaRPr/>
          </a:p>
        </p:txBody>
      </p:sp>
      <p:sp>
        <p:nvSpPr>
          <p:cNvPr id="771" name="Google Shape;771;g3285c3857bd_0_141"/>
          <p:cNvSpPr txBox="1">
            <a:spLocks noGrp="1"/>
          </p:cNvSpPr>
          <p:nvPr>
            <p:ph type="ctrTitle" idx="4294967295"/>
          </p:nvPr>
        </p:nvSpPr>
        <p:spPr>
          <a:xfrm>
            <a:off x="983825" y="245725"/>
            <a:ext cx="80007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Harris Corner Detector- Numericals</a:t>
            </a:r>
            <a:endParaRPr/>
          </a:p>
        </p:txBody>
      </p:sp>
      <p:pic>
        <p:nvPicPr>
          <p:cNvPr id="772" name="Google Shape;772;g3285c3857bd_0_141"/>
          <p:cNvPicPr preferRelativeResize="0"/>
          <p:nvPr/>
        </p:nvPicPr>
        <p:blipFill>
          <a:blip r:embed="rId3">
            <a:alphaModFix/>
          </a:blip>
          <a:stretch>
            <a:fillRect/>
          </a:stretch>
        </p:blipFill>
        <p:spPr>
          <a:xfrm>
            <a:off x="2851900" y="1012750"/>
            <a:ext cx="5926361" cy="5771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g3285c3857bd_0_148"/>
          <p:cNvSpPr txBox="1">
            <a:spLocks noGrp="1"/>
          </p:cNvSpPr>
          <p:nvPr>
            <p:ph type="title"/>
          </p:nvPr>
        </p:nvSpPr>
        <p:spPr>
          <a:xfrm>
            <a:off x="711200" y="-127000"/>
            <a:ext cx="9732000" cy="15699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12700" lvl="0" indent="0" algn="l" rtl="0">
              <a:spcBef>
                <a:spcPts val="0"/>
              </a:spcBef>
              <a:spcAft>
                <a:spcPts val="0"/>
              </a:spcAft>
              <a:buClr>
                <a:schemeClr val="dk1"/>
              </a:buClr>
              <a:buSzPts val="1400"/>
              <a:buFont typeface="Arial"/>
              <a:buNone/>
            </a:pPr>
            <a:r>
              <a:rPr lang="en-US"/>
              <a:t>Harris Corner Detector- Numericals (contd..)</a:t>
            </a:r>
            <a:endParaRPr/>
          </a:p>
          <a:p>
            <a:pPr marL="0" lvl="0" indent="0" algn="l" rtl="0">
              <a:spcBef>
                <a:spcPts val="0"/>
              </a:spcBef>
              <a:spcAft>
                <a:spcPts val="0"/>
              </a:spcAft>
              <a:buNone/>
            </a:pPr>
            <a:endParaRPr/>
          </a:p>
        </p:txBody>
      </p:sp>
      <p:sp>
        <p:nvSpPr>
          <p:cNvPr id="779" name="Google Shape;779;g3285c3857bd_0_14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49</a:t>
            </a:fld>
            <a:endParaRPr/>
          </a:p>
        </p:txBody>
      </p:sp>
      <p:pic>
        <p:nvPicPr>
          <p:cNvPr id="780" name="Google Shape;780;g3285c3857bd_0_148"/>
          <p:cNvPicPr preferRelativeResize="0"/>
          <p:nvPr/>
        </p:nvPicPr>
        <p:blipFill>
          <a:blip r:embed="rId3">
            <a:alphaModFix/>
          </a:blip>
          <a:stretch>
            <a:fillRect/>
          </a:stretch>
        </p:blipFill>
        <p:spPr>
          <a:xfrm>
            <a:off x="152400" y="1072100"/>
            <a:ext cx="11887198" cy="42664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5AFC18A2-258D-9A5B-FDD6-55E8FA44A2FF}"/>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AF1BB61E-6B6B-88A9-B223-318956367537}"/>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Why</a:t>
            </a:r>
            <a:endParaRPr dirty="0"/>
          </a:p>
        </p:txBody>
      </p:sp>
      <p:sp>
        <p:nvSpPr>
          <p:cNvPr id="331" name="Google Shape;331;g32217f5b007_0_9">
            <a:extLst>
              <a:ext uri="{FF2B5EF4-FFF2-40B4-BE49-F238E27FC236}">
                <a16:creationId xmlns:a16="http://schemas.microsoft.com/office/drawing/2014/main" id="{D306E9B5-C1F6-2B46-DCAF-DE702F5CDDF5}"/>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5</a:t>
            </a:fld>
            <a:endParaRPr sz="1200"/>
          </a:p>
        </p:txBody>
      </p:sp>
      <p:graphicFrame>
        <p:nvGraphicFramePr>
          <p:cNvPr id="2" name="Table 1">
            <a:extLst>
              <a:ext uri="{FF2B5EF4-FFF2-40B4-BE49-F238E27FC236}">
                <a16:creationId xmlns:a16="http://schemas.microsoft.com/office/drawing/2014/main" id="{CC814C91-9259-3BEE-F1D5-7966760A411F}"/>
              </a:ext>
            </a:extLst>
          </p:cNvPr>
          <p:cNvGraphicFramePr>
            <a:graphicFrameLocks noGrp="1"/>
          </p:cNvGraphicFramePr>
          <p:nvPr>
            <p:extLst>
              <p:ext uri="{D42A27DB-BD31-4B8C-83A1-F6EECF244321}">
                <p14:modId xmlns:p14="http://schemas.microsoft.com/office/powerpoint/2010/main" val="3545063951"/>
              </p:ext>
            </p:extLst>
          </p:nvPr>
        </p:nvGraphicFramePr>
        <p:xfrm>
          <a:off x="838200" y="3086894"/>
          <a:ext cx="10515600" cy="1828800"/>
        </p:xfrm>
        <a:graphic>
          <a:graphicData uri="http://schemas.openxmlformats.org/drawingml/2006/table">
            <a:tbl>
              <a:tblPr/>
              <a:tblGrid>
                <a:gridCol w="5257800">
                  <a:extLst>
                    <a:ext uri="{9D8B030D-6E8A-4147-A177-3AD203B41FA5}">
                      <a16:colId xmlns:a16="http://schemas.microsoft.com/office/drawing/2014/main" val="3522134169"/>
                    </a:ext>
                  </a:extLst>
                </a:gridCol>
                <a:gridCol w="5257800">
                  <a:extLst>
                    <a:ext uri="{9D8B030D-6E8A-4147-A177-3AD203B41FA5}">
                      <a16:colId xmlns:a16="http://schemas.microsoft.com/office/drawing/2014/main" val="864417383"/>
                    </a:ext>
                  </a:extLst>
                </a:gridCol>
              </a:tblGrid>
              <a:tr h="0">
                <a:tc>
                  <a:txBody>
                    <a:bodyPr/>
                    <a:lstStyle/>
                    <a:p>
                      <a:pPr>
                        <a:buNone/>
                      </a:pPr>
                      <a:r>
                        <a:rPr lang="en-US" b="1" u="sng" dirty="0"/>
                        <a:t>Feature</a:t>
                      </a:r>
                    </a:p>
                  </a:txBody>
                  <a:tcPr anchor="ctr">
                    <a:lnL>
                      <a:noFill/>
                    </a:lnL>
                    <a:lnR>
                      <a:noFill/>
                    </a:lnR>
                    <a:lnT>
                      <a:noFill/>
                    </a:lnT>
                    <a:lnB>
                      <a:noFill/>
                    </a:lnB>
                    <a:noFill/>
                  </a:tcPr>
                </a:tc>
                <a:tc>
                  <a:txBody>
                    <a:bodyPr/>
                    <a:lstStyle/>
                    <a:p>
                      <a:pPr>
                        <a:buNone/>
                      </a:pPr>
                      <a:r>
                        <a:rPr lang="en-US" b="1" u="sng" dirty="0"/>
                        <a:t>Why it Matters</a:t>
                      </a:r>
                    </a:p>
                  </a:txBody>
                  <a:tcPr anchor="ctr">
                    <a:lnL>
                      <a:noFill/>
                    </a:lnL>
                    <a:lnR>
                      <a:noFill/>
                    </a:lnR>
                    <a:lnT>
                      <a:noFill/>
                    </a:lnT>
                    <a:lnB>
                      <a:noFill/>
                    </a:lnB>
                    <a:noFill/>
                  </a:tcPr>
                </a:tc>
                <a:extLst>
                  <a:ext uri="{0D108BD9-81ED-4DB2-BD59-A6C34878D82A}">
                    <a16:rowId xmlns:a16="http://schemas.microsoft.com/office/drawing/2014/main" val="3020066145"/>
                  </a:ext>
                </a:extLst>
              </a:tr>
              <a:tr h="0">
                <a:tc>
                  <a:txBody>
                    <a:bodyPr/>
                    <a:lstStyle/>
                    <a:p>
                      <a:pPr>
                        <a:buNone/>
                      </a:pPr>
                      <a:r>
                        <a:rPr lang="en-US" b="1" dirty="0"/>
                        <a:t>Highly Distinctive</a:t>
                      </a:r>
                      <a:endParaRPr lang="en-US" dirty="0"/>
                    </a:p>
                  </a:txBody>
                  <a:tcPr anchor="ctr">
                    <a:lnL>
                      <a:noFill/>
                    </a:lnL>
                    <a:lnR>
                      <a:noFill/>
                    </a:lnR>
                    <a:lnT>
                      <a:noFill/>
                    </a:lnT>
                    <a:lnB>
                      <a:noFill/>
                    </a:lnB>
                    <a:noFill/>
                  </a:tcPr>
                </a:tc>
                <a:tc>
                  <a:txBody>
                    <a:bodyPr/>
                    <a:lstStyle/>
                    <a:p>
                      <a:pPr>
                        <a:buNone/>
                      </a:pPr>
                      <a:r>
                        <a:rPr lang="en-US"/>
                        <a:t>Easy to </a:t>
                      </a:r>
                      <a:r>
                        <a:rPr lang="en-US" b="1"/>
                        <a:t>recognize uniquely</a:t>
                      </a:r>
                      <a:r>
                        <a:rPr lang="en-US"/>
                        <a:t> across images</a:t>
                      </a:r>
                    </a:p>
                  </a:txBody>
                  <a:tcPr anchor="ctr">
                    <a:lnL>
                      <a:noFill/>
                    </a:lnL>
                    <a:lnR>
                      <a:noFill/>
                    </a:lnR>
                    <a:lnT>
                      <a:noFill/>
                    </a:lnT>
                    <a:lnB>
                      <a:noFill/>
                    </a:lnB>
                    <a:noFill/>
                  </a:tcPr>
                </a:tc>
                <a:extLst>
                  <a:ext uri="{0D108BD9-81ED-4DB2-BD59-A6C34878D82A}">
                    <a16:rowId xmlns:a16="http://schemas.microsoft.com/office/drawing/2014/main" val="2988704705"/>
                  </a:ext>
                </a:extLst>
              </a:tr>
              <a:tr h="0">
                <a:tc>
                  <a:txBody>
                    <a:bodyPr/>
                    <a:lstStyle/>
                    <a:p>
                      <a:pPr>
                        <a:buNone/>
                      </a:pPr>
                      <a:r>
                        <a:rPr lang="en-US" b="1"/>
                        <a:t>Repeatable</a:t>
                      </a:r>
                      <a:endParaRPr lang="en-US"/>
                    </a:p>
                  </a:txBody>
                  <a:tcPr anchor="ctr">
                    <a:lnL>
                      <a:noFill/>
                    </a:lnL>
                    <a:lnR>
                      <a:noFill/>
                    </a:lnR>
                    <a:lnT>
                      <a:noFill/>
                    </a:lnT>
                    <a:lnB>
                      <a:noFill/>
                    </a:lnB>
                    <a:noFill/>
                  </a:tcPr>
                </a:tc>
                <a:tc>
                  <a:txBody>
                    <a:bodyPr/>
                    <a:lstStyle/>
                    <a:p>
                      <a:pPr>
                        <a:buNone/>
                      </a:pPr>
                      <a:r>
                        <a:rPr lang="en-US"/>
                        <a:t>Same corners appear even under </a:t>
                      </a:r>
                      <a:r>
                        <a:rPr lang="en-US" b="1"/>
                        <a:t>transforms</a:t>
                      </a:r>
                      <a:endParaRPr lang="en-US"/>
                    </a:p>
                  </a:txBody>
                  <a:tcPr anchor="ctr">
                    <a:lnL>
                      <a:noFill/>
                    </a:lnL>
                    <a:lnR>
                      <a:noFill/>
                    </a:lnR>
                    <a:lnT>
                      <a:noFill/>
                    </a:lnT>
                    <a:lnB>
                      <a:noFill/>
                    </a:lnB>
                    <a:noFill/>
                  </a:tcPr>
                </a:tc>
                <a:extLst>
                  <a:ext uri="{0D108BD9-81ED-4DB2-BD59-A6C34878D82A}">
                    <a16:rowId xmlns:a16="http://schemas.microsoft.com/office/drawing/2014/main" val="2138575473"/>
                  </a:ext>
                </a:extLst>
              </a:tr>
              <a:tr h="0">
                <a:tc>
                  <a:txBody>
                    <a:bodyPr/>
                    <a:lstStyle/>
                    <a:p>
                      <a:pPr>
                        <a:buNone/>
                      </a:pPr>
                      <a:r>
                        <a:rPr lang="en-US" b="1"/>
                        <a:t>Invariant to Scale &amp; Rotation</a:t>
                      </a:r>
                      <a:endParaRPr lang="en-US"/>
                    </a:p>
                  </a:txBody>
                  <a:tcPr anchor="ctr">
                    <a:lnL>
                      <a:noFill/>
                    </a:lnL>
                    <a:lnR>
                      <a:noFill/>
                    </a:lnR>
                    <a:lnT>
                      <a:noFill/>
                    </a:lnT>
                    <a:lnB>
                      <a:noFill/>
                    </a:lnB>
                    <a:noFill/>
                  </a:tcPr>
                </a:tc>
                <a:tc>
                  <a:txBody>
                    <a:bodyPr/>
                    <a:lstStyle/>
                    <a:p>
                      <a:pPr>
                        <a:buNone/>
                      </a:pPr>
                      <a:r>
                        <a:rPr lang="en-US"/>
                        <a:t>Useful in images taken from </a:t>
                      </a:r>
                      <a:r>
                        <a:rPr lang="en-US" b="1"/>
                        <a:t>different views or zoom levels</a:t>
                      </a:r>
                      <a:endParaRPr lang="en-US"/>
                    </a:p>
                  </a:txBody>
                  <a:tcPr anchor="ctr">
                    <a:lnL>
                      <a:noFill/>
                    </a:lnL>
                    <a:lnR>
                      <a:noFill/>
                    </a:lnR>
                    <a:lnT>
                      <a:noFill/>
                    </a:lnT>
                    <a:lnB>
                      <a:noFill/>
                    </a:lnB>
                    <a:noFill/>
                  </a:tcPr>
                </a:tc>
                <a:extLst>
                  <a:ext uri="{0D108BD9-81ED-4DB2-BD59-A6C34878D82A}">
                    <a16:rowId xmlns:a16="http://schemas.microsoft.com/office/drawing/2014/main" val="2844515819"/>
                  </a:ext>
                </a:extLst>
              </a:tr>
              <a:tr h="0">
                <a:tc>
                  <a:txBody>
                    <a:bodyPr/>
                    <a:lstStyle/>
                    <a:p>
                      <a:pPr>
                        <a:buNone/>
                      </a:pPr>
                      <a:r>
                        <a:rPr lang="en-US" b="1"/>
                        <a:t>Robust to Illumination Change</a:t>
                      </a:r>
                      <a:endParaRPr lang="en-US"/>
                    </a:p>
                  </a:txBody>
                  <a:tcPr anchor="ctr">
                    <a:lnL>
                      <a:noFill/>
                    </a:lnL>
                    <a:lnR>
                      <a:noFill/>
                    </a:lnR>
                    <a:lnT>
                      <a:noFill/>
                    </a:lnT>
                    <a:lnB>
                      <a:noFill/>
                    </a:lnB>
                    <a:noFill/>
                  </a:tcPr>
                </a:tc>
                <a:tc>
                  <a:txBody>
                    <a:bodyPr/>
                    <a:lstStyle/>
                    <a:p>
                      <a:pPr>
                        <a:buNone/>
                      </a:pPr>
                      <a:r>
                        <a:rPr lang="en-US"/>
                        <a:t>Corners remain detectable under </a:t>
                      </a:r>
                      <a:r>
                        <a:rPr lang="en-US" b="1"/>
                        <a:t>light changes</a:t>
                      </a:r>
                      <a:endParaRPr lang="en-US"/>
                    </a:p>
                  </a:txBody>
                  <a:tcPr anchor="ctr">
                    <a:lnL>
                      <a:noFill/>
                    </a:lnL>
                    <a:lnR>
                      <a:noFill/>
                    </a:lnR>
                    <a:lnT>
                      <a:noFill/>
                    </a:lnT>
                    <a:lnB>
                      <a:noFill/>
                    </a:lnB>
                    <a:noFill/>
                  </a:tcPr>
                </a:tc>
                <a:extLst>
                  <a:ext uri="{0D108BD9-81ED-4DB2-BD59-A6C34878D82A}">
                    <a16:rowId xmlns:a16="http://schemas.microsoft.com/office/drawing/2014/main" val="1143103415"/>
                  </a:ext>
                </a:extLst>
              </a:tr>
              <a:tr h="0">
                <a:tc>
                  <a:txBody>
                    <a:bodyPr/>
                    <a:lstStyle/>
                    <a:p>
                      <a:pPr>
                        <a:buNone/>
                      </a:pPr>
                      <a:r>
                        <a:rPr lang="en-US" b="1"/>
                        <a:t>Geometrically Stable</a:t>
                      </a:r>
                      <a:endParaRPr lang="en-US"/>
                    </a:p>
                  </a:txBody>
                  <a:tcPr anchor="ctr">
                    <a:lnL>
                      <a:noFill/>
                    </a:lnL>
                    <a:lnR>
                      <a:noFill/>
                    </a:lnR>
                    <a:lnT>
                      <a:noFill/>
                    </a:lnT>
                    <a:lnB>
                      <a:noFill/>
                    </a:lnB>
                    <a:noFill/>
                  </a:tcPr>
                </a:tc>
                <a:tc>
                  <a:txBody>
                    <a:bodyPr/>
                    <a:lstStyle/>
                    <a:p>
                      <a:pPr>
                        <a:buNone/>
                      </a:pPr>
                      <a:r>
                        <a:rPr lang="en-US" dirty="0"/>
                        <a:t>Stay in the same place even with camera motion</a:t>
                      </a:r>
                    </a:p>
                  </a:txBody>
                  <a:tcPr anchor="ctr">
                    <a:lnL>
                      <a:noFill/>
                    </a:lnL>
                    <a:lnR>
                      <a:noFill/>
                    </a:lnR>
                    <a:lnT>
                      <a:noFill/>
                    </a:lnT>
                    <a:lnB>
                      <a:noFill/>
                    </a:lnB>
                    <a:noFill/>
                  </a:tcPr>
                </a:tc>
                <a:extLst>
                  <a:ext uri="{0D108BD9-81ED-4DB2-BD59-A6C34878D82A}">
                    <a16:rowId xmlns:a16="http://schemas.microsoft.com/office/drawing/2014/main" val="53832393"/>
                  </a:ext>
                </a:extLst>
              </a:tr>
            </a:tbl>
          </a:graphicData>
        </a:graphic>
      </p:graphicFrame>
    </p:spTree>
    <p:extLst>
      <p:ext uri="{BB962C8B-B14F-4D97-AF65-F5344CB8AC3E}">
        <p14:creationId xmlns:p14="http://schemas.microsoft.com/office/powerpoint/2010/main" val="3676424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2aec46638a1_0_486"/>
          <p:cNvSpPr txBox="1">
            <a:spLocks noGrp="1"/>
          </p:cNvSpPr>
          <p:nvPr>
            <p:ph type="title"/>
          </p:nvPr>
        </p:nvSpPr>
        <p:spPr>
          <a:xfrm>
            <a:off x="965200" y="2565400"/>
            <a:ext cx="101769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Histogram of Oriented Gradients (HOG)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g3285c3857bd_0_0"/>
          <p:cNvSpPr txBox="1">
            <a:spLocks noGrp="1"/>
          </p:cNvSpPr>
          <p:nvPr>
            <p:ph type="title"/>
          </p:nvPr>
        </p:nvSpPr>
        <p:spPr>
          <a:xfrm>
            <a:off x="724000" y="205650"/>
            <a:ext cx="11139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Histogram of Oriented Gradients (HOG) – An Introduction</a:t>
            </a:r>
            <a:endParaRPr/>
          </a:p>
        </p:txBody>
      </p:sp>
      <p:sp>
        <p:nvSpPr>
          <p:cNvPr id="792" name="Google Shape;792;g3285c3857bd_0_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51</a:t>
            </a:fld>
            <a:endParaRPr/>
          </a:p>
        </p:txBody>
      </p:sp>
      <p:sp>
        <p:nvSpPr>
          <p:cNvPr id="793" name="Google Shape;793;g3285c3857bd_0_0"/>
          <p:cNvSpPr txBox="1"/>
          <p:nvPr/>
        </p:nvSpPr>
        <p:spPr>
          <a:xfrm>
            <a:off x="1049150" y="1433000"/>
            <a:ext cx="10366500" cy="252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100" b="1">
                <a:solidFill>
                  <a:schemeClr val="dk1"/>
                </a:solidFill>
              </a:rPr>
              <a:t>What is HOG?</a:t>
            </a:r>
            <a:endParaRPr sz="2100" b="1">
              <a:solidFill>
                <a:schemeClr val="dk1"/>
              </a:solidFill>
            </a:endParaRPr>
          </a:p>
          <a:p>
            <a:pPr marL="457200" lvl="0" indent="-361950" algn="l" rtl="0">
              <a:lnSpc>
                <a:spcPct val="115000"/>
              </a:lnSpc>
              <a:spcBef>
                <a:spcPts val="1200"/>
              </a:spcBef>
              <a:spcAft>
                <a:spcPts val="0"/>
              </a:spcAft>
              <a:buClr>
                <a:schemeClr val="dk1"/>
              </a:buClr>
              <a:buSzPts val="2100"/>
              <a:buChar char="●"/>
            </a:pPr>
            <a:r>
              <a:rPr lang="en-US" sz="2100" b="1">
                <a:solidFill>
                  <a:schemeClr val="dk1"/>
                </a:solidFill>
              </a:rPr>
              <a:t>HOG</a:t>
            </a:r>
            <a:r>
              <a:rPr lang="en-US" sz="2100">
                <a:solidFill>
                  <a:schemeClr val="dk1"/>
                </a:solidFill>
              </a:rPr>
              <a:t> is a feature descriptor used in </a:t>
            </a:r>
            <a:r>
              <a:rPr lang="en-US" sz="2100" b="1">
                <a:solidFill>
                  <a:schemeClr val="dk1"/>
                </a:solidFill>
              </a:rPr>
              <a:t>image processing</a:t>
            </a:r>
            <a:r>
              <a:rPr lang="en-US" sz="2100">
                <a:solidFill>
                  <a:schemeClr val="dk1"/>
                </a:solidFill>
              </a:rPr>
              <a:t> and </a:t>
            </a:r>
            <a:r>
              <a:rPr lang="en-US" sz="2100" b="1">
                <a:solidFill>
                  <a:schemeClr val="dk1"/>
                </a:solidFill>
              </a:rPr>
              <a:t>computer vision</a:t>
            </a:r>
            <a:r>
              <a:rPr lang="en-US" sz="2100">
                <a:solidFill>
                  <a:schemeClr val="dk1"/>
                </a:solidFill>
              </a:rPr>
              <a:t> for object detection.</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US" sz="2100">
                <a:solidFill>
                  <a:schemeClr val="dk1"/>
                </a:solidFill>
              </a:rPr>
              <a:t>It captures the </a:t>
            </a:r>
            <a:r>
              <a:rPr lang="en-US" sz="2100" b="1">
                <a:solidFill>
                  <a:schemeClr val="dk1"/>
                </a:solidFill>
              </a:rPr>
              <a:t>gradient orientation</a:t>
            </a:r>
            <a:r>
              <a:rPr lang="en-US" sz="2100">
                <a:solidFill>
                  <a:schemeClr val="dk1"/>
                </a:solidFill>
              </a:rPr>
              <a:t> (or edge direction) of local regions in an image, providing a representation that can be used to recognize patterns and objects.</a:t>
            </a:r>
            <a:endParaRPr sz="2100">
              <a:solidFill>
                <a:schemeClr val="dk1"/>
              </a:solidFill>
            </a:endParaRPr>
          </a:p>
        </p:txBody>
      </p:sp>
      <p:pic>
        <p:nvPicPr>
          <p:cNvPr id="794" name="Google Shape;794;g3285c3857bd_0_0"/>
          <p:cNvPicPr preferRelativeResize="0"/>
          <p:nvPr/>
        </p:nvPicPr>
        <p:blipFill>
          <a:blip r:embed="rId3">
            <a:alphaModFix/>
          </a:blip>
          <a:stretch>
            <a:fillRect/>
          </a:stretch>
        </p:blipFill>
        <p:spPr>
          <a:xfrm>
            <a:off x="1280825" y="3953600"/>
            <a:ext cx="3284345" cy="2768775"/>
          </a:xfrm>
          <a:prstGeom prst="rect">
            <a:avLst/>
          </a:prstGeom>
          <a:noFill/>
          <a:ln>
            <a:noFill/>
          </a:ln>
        </p:spPr>
      </p:pic>
      <p:pic>
        <p:nvPicPr>
          <p:cNvPr id="795" name="Google Shape;795;g3285c3857bd_0_0"/>
          <p:cNvPicPr preferRelativeResize="0"/>
          <p:nvPr/>
        </p:nvPicPr>
        <p:blipFill>
          <a:blip r:embed="rId4">
            <a:alphaModFix/>
          </a:blip>
          <a:stretch>
            <a:fillRect/>
          </a:stretch>
        </p:blipFill>
        <p:spPr>
          <a:xfrm>
            <a:off x="6625451" y="3754875"/>
            <a:ext cx="3587350" cy="2847225"/>
          </a:xfrm>
          <a:prstGeom prst="rect">
            <a:avLst/>
          </a:prstGeom>
          <a:noFill/>
          <a:ln>
            <a:noFill/>
          </a:ln>
        </p:spPr>
      </p:pic>
      <p:sp>
        <p:nvSpPr>
          <p:cNvPr id="796" name="Google Shape;796;g3285c3857bd_0_0"/>
          <p:cNvSpPr txBox="1"/>
          <p:nvPr/>
        </p:nvSpPr>
        <p:spPr>
          <a:xfrm>
            <a:off x="4640863" y="5546650"/>
            <a:ext cx="1908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https://www.youtube.com/watch?v=5nZGnYPyKLU</a:t>
            </a:r>
            <a:endParaRPr/>
          </a:p>
        </p:txBody>
      </p:sp>
      <p:sp>
        <p:nvSpPr>
          <p:cNvPr id="797" name="Google Shape;797;g3285c3857bd_0_0"/>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3285c3857bd_0_11"/>
          <p:cNvSpPr txBox="1">
            <a:spLocks noGrp="1"/>
          </p:cNvSpPr>
          <p:nvPr>
            <p:ph type="title"/>
          </p:nvPr>
        </p:nvSpPr>
        <p:spPr>
          <a:xfrm>
            <a:off x="698400" y="256825"/>
            <a:ext cx="7782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Applications of HOG</a:t>
            </a:r>
            <a:endParaRPr/>
          </a:p>
        </p:txBody>
      </p:sp>
      <p:sp>
        <p:nvSpPr>
          <p:cNvPr id="804" name="Google Shape;804;g3285c3857bd_0_1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52</a:t>
            </a:fld>
            <a:endParaRPr/>
          </a:p>
        </p:txBody>
      </p:sp>
      <p:sp>
        <p:nvSpPr>
          <p:cNvPr id="805" name="Google Shape;805;g3285c3857bd_0_11"/>
          <p:cNvSpPr txBox="1"/>
          <p:nvPr/>
        </p:nvSpPr>
        <p:spPr>
          <a:xfrm>
            <a:off x="1113125" y="1192150"/>
            <a:ext cx="4864500" cy="55221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1200"/>
              </a:spcBef>
              <a:spcAft>
                <a:spcPts val="0"/>
              </a:spcAft>
              <a:buClr>
                <a:schemeClr val="dk1"/>
              </a:buClr>
              <a:buSzPts val="1900"/>
              <a:buChar char="●"/>
            </a:pPr>
            <a:r>
              <a:rPr lang="en-US" sz="1900" b="1">
                <a:solidFill>
                  <a:schemeClr val="dk1"/>
                </a:solidFill>
              </a:rPr>
              <a:t>Feature Extraction: </a:t>
            </a:r>
            <a:r>
              <a:rPr lang="en-US" sz="1900">
                <a:solidFill>
                  <a:schemeClr val="dk1"/>
                </a:solidFill>
              </a:rPr>
              <a:t>from image data</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Object Detection</a:t>
            </a:r>
            <a:r>
              <a:rPr lang="en-US" sz="1900">
                <a:solidFill>
                  <a:schemeClr val="dk1"/>
                </a:solidFill>
              </a:rPr>
              <a:t>: HOG features are commonly used in human detection (e.g., detecting pedestrians) and other object detection tasks.</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Image Classification</a:t>
            </a:r>
            <a:r>
              <a:rPr lang="en-US" sz="1900">
                <a:solidFill>
                  <a:schemeClr val="dk1"/>
                </a:solidFill>
              </a:rPr>
              <a:t>: HOG can be used as input to classifiers such as </a:t>
            </a:r>
            <a:r>
              <a:rPr lang="en-US" sz="1900" b="1">
                <a:solidFill>
                  <a:schemeClr val="dk1"/>
                </a:solidFill>
              </a:rPr>
              <a:t>SVM</a:t>
            </a:r>
            <a:r>
              <a:rPr lang="en-US" sz="1900">
                <a:solidFill>
                  <a:schemeClr val="dk1"/>
                </a:solidFill>
              </a:rPr>
              <a:t> (Support Vector Machine) to recognize specific objects.</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Face Recognition</a:t>
            </a:r>
            <a:r>
              <a:rPr lang="en-US" sz="1900">
                <a:solidFill>
                  <a:schemeClr val="dk1"/>
                </a:solidFill>
              </a:rPr>
              <a:t>: HOG features can aid in facial feature detection by capturing relevant edge and texture information.</a:t>
            </a:r>
            <a:endParaRPr sz="1900">
              <a:solidFill>
                <a:schemeClr val="dk1"/>
              </a:solidFill>
            </a:endParaRPr>
          </a:p>
          <a:p>
            <a:pPr marL="457200" lvl="0" indent="-349250" algn="l" rtl="0">
              <a:lnSpc>
                <a:spcPct val="115000"/>
              </a:lnSpc>
              <a:spcBef>
                <a:spcPts val="0"/>
              </a:spcBef>
              <a:spcAft>
                <a:spcPts val="0"/>
              </a:spcAft>
              <a:buClr>
                <a:schemeClr val="dk1"/>
              </a:buClr>
              <a:buSzPts val="1900"/>
              <a:buChar char="●"/>
            </a:pPr>
            <a:r>
              <a:rPr lang="en-US" sz="1900" b="1">
                <a:solidFill>
                  <a:schemeClr val="dk1"/>
                </a:solidFill>
              </a:rPr>
              <a:t>Surveillance Systems</a:t>
            </a:r>
            <a:r>
              <a:rPr lang="en-US" sz="1900">
                <a:solidFill>
                  <a:schemeClr val="dk1"/>
                </a:solidFill>
              </a:rPr>
              <a:t>: Used in video surveillance for detecting objects, pedestrians, or vehicles.</a:t>
            </a:r>
            <a:endParaRPr sz="1900">
              <a:solidFill>
                <a:schemeClr val="dk1"/>
              </a:solidFill>
            </a:endParaRPr>
          </a:p>
        </p:txBody>
      </p:sp>
      <p:pic>
        <p:nvPicPr>
          <p:cNvPr id="806" name="Google Shape;806;g3285c3857bd_0_11"/>
          <p:cNvPicPr preferRelativeResize="0"/>
          <p:nvPr/>
        </p:nvPicPr>
        <p:blipFill>
          <a:blip r:embed="rId3">
            <a:alphaModFix/>
          </a:blip>
          <a:stretch>
            <a:fillRect/>
          </a:stretch>
        </p:blipFill>
        <p:spPr>
          <a:xfrm>
            <a:off x="6130025" y="932425"/>
            <a:ext cx="5909576" cy="4114542"/>
          </a:xfrm>
          <a:prstGeom prst="rect">
            <a:avLst/>
          </a:prstGeom>
          <a:noFill/>
          <a:ln>
            <a:noFill/>
          </a:ln>
        </p:spPr>
      </p:pic>
      <p:sp>
        <p:nvSpPr>
          <p:cNvPr id="807" name="Google Shape;807;g3285c3857bd_0_11"/>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g2aec46638a1_0_490"/>
          <p:cNvSpPr txBox="1">
            <a:spLocks noGrp="1"/>
          </p:cNvSpPr>
          <p:nvPr>
            <p:ph type="title"/>
          </p:nvPr>
        </p:nvSpPr>
        <p:spPr>
          <a:xfrm>
            <a:off x="711200" y="-127000"/>
            <a:ext cx="7782300" cy="856800"/>
          </a:xfrm>
          <a:prstGeom prst="rect">
            <a:avLst/>
          </a:prstGeom>
          <a:noFill/>
          <a:ln>
            <a:noFill/>
          </a:ln>
        </p:spPr>
        <p:txBody>
          <a:bodyPr spcFirstLastPara="1" wrap="square" lIns="0" tIns="330200" rIns="0" bIns="0" anchor="t" anchorCtr="0">
            <a:spAutoFit/>
          </a:bodyPr>
          <a:lstStyle/>
          <a:p>
            <a:pPr marL="203200" lvl="0" indent="0" algn="l" rtl="0">
              <a:lnSpc>
                <a:spcPct val="100000"/>
              </a:lnSpc>
              <a:spcBef>
                <a:spcPts val="0"/>
              </a:spcBef>
              <a:spcAft>
                <a:spcPts val="0"/>
              </a:spcAft>
              <a:buSzPts val="1400"/>
              <a:buNone/>
            </a:pPr>
            <a:r>
              <a:rPr lang="en-US"/>
              <a:t>Key Concepts</a:t>
            </a:r>
            <a:endParaRPr/>
          </a:p>
        </p:txBody>
      </p:sp>
      <p:sp>
        <p:nvSpPr>
          <p:cNvPr id="813" name="Google Shape;813;g2aec46638a1_0_490"/>
          <p:cNvSpPr txBox="1"/>
          <p:nvPr/>
        </p:nvSpPr>
        <p:spPr>
          <a:xfrm>
            <a:off x="965200" y="914400"/>
            <a:ext cx="10514400" cy="4795200"/>
          </a:xfrm>
          <a:prstGeom prst="rect">
            <a:avLst/>
          </a:prstGeom>
          <a:noFill/>
          <a:ln>
            <a:noFill/>
          </a:ln>
        </p:spPr>
        <p:txBody>
          <a:bodyPr spcFirstLastPara="1" wrap="square" lIns="0" tIns="12700" rIns="0" bIns="0" anchor="t" anchorCtr="0">
            <a:spAutoFit/>
          </a:bodyPr>
          <a:lstStyle/>
          <a:p>
            <a:pPr marL="291465" lvl="0" indent="-100965" algn="l" rtl="0">
              <a:spcBef>
                <a:spcPts val="0"/>
              </a:spcBef>
              <a:spcAft>
                <a:spcPts val="0"/>
              </a:spcAft>
              <a:buNone/>
            </a:pPr>
            <a:r>
              <a:rPr lang="en-US" sz="2300" b="1">
                <a:solidFill>
                  <a:schemeClr val="dk1"/>
                </a:solidFill>
              </a:rPr>
              <a:t>Gradient</a:t>
            </a:r>
            <a:r>
              <a:rPr lang="en-US" sz="2300">
                <a:solidFill>
                  <a:schemeClr val="dk1"/>
                </a:solidFill>
              </a:rPr>
              <a:t>: Measures the intensity change in an image. The gradient direction indicates the edge direction.</a:t>
            </a:r>
            <a:endParaRPr sz="2300">
              <a:solidFill>
                <a:schemeClr val="dk1"/>
              </a:solidFill>
            </a:endParaRPr>
          </a:p>
          <a:p>
            <a:pPr marL="291465" lvl="0" indent="-100965" algn="l" rtl="0">
              <a:spcBef>
                <a:spcPts val="0"/>
              </a:spcBef>
              <a:spcAft>
                <a:spcPts val="0"/>
              </a:spcAft>
              <a:buNone/>
            </a:pPr>
            <a:endParaRPr sz="2300">
              <a:solidFill>
                <a:schemeClr val="dk1"/>
              </a:solidFill>
            </a:endParaRPr>
          </a:p>
          <a:p>
            <a:pPr marL="291465" lvl="0" indent="-100965" algn="l" rtl="0">
              <a:spcBef>
                <a:spcPts val="0"/>
              </a:spcBef>
              <a:spcAft>
                <a:spcPts val="0"/>
              </a:spcAft>
              <a:buNone/>
            </a:pPr>
            <a:r>
              <a:rPr lang="en-US" sz="2300" b="1">
                <a:solidFill>
                  <a:schemeClr val="dk1"/>
                </a:solidFill>
              </a:rPr>
              <a:t>Cells &amp; Blocks</a:t>
            </a:r>
            <a:r>
              <a:rPr lang="en-US" sz="2300">
                <a:solidFill>
                  <a:schemeClr val="dk1"/>
                </a:solidFill>
              </a:rPr>
              <a:t>:</a:t>
            </a:r>
            <a:endParaRPr sz="2300">
              <a:solidFill>
                <a:schemeClr val="dk1"/>
              </a:solidFill>
            </a:endParaRPr>
          </a:p>
          <a:p>
            <a:pPr marL="457200" lvl="0" indent="-374650" algn="l" rtl="0">
              <a:lnSpc>
                <a:spcPct val="115000"/>
              </a:lnSpc>
              <a:spcBef>
                <a:spcPts val="1200"/>
              </a:spcBef>
              <a:spcAft>
                <a:spcPts val="0"/>
              </a:spcAft>
              <a:buClr>
                <a:schemeClr val="dk1"/>
              </a:buClr>
              <a:buSzPts val="2300"/>
              <a:buChar char="●"/>
            </a:pPr>
            <a:r>
              <a:rPr lang="en-US" sz="2300">
                <a:solidFill>
                  <a:schemeClr val="dk1"/>
                </a:solidFill>
              </a:rPr>
              <a:t>The image is divided into small </a:t>
            </a:r>
            <a:r>
              <a:rPr lang="en-US" sz="2300" b="1">
                <a:solidFill>
                  <a:schemeClr val="dk1"/>
                </a:solidFill>
              </a:rPr>
              <a:t>cells</a:t>
            </a:r>
            <a:r>
              <a:rPr lang="en-US" sz="2300">
                <a:solidFill>
                  <a:schemeClr val="dk1"/>
                </a:solidFill>
              </a:rPr>
              <a:t> (typically 8x8 pixels), and gradients are computed within these cells.</a:t>
            </a:r>
            <a:endParaRPr sz="2300">
              <a:solidFill>
                <a:schemeClr val="dk1"/>
              </a:solidFill>
            </a:endParaRPr>
          </a:p>
          <a:p>
            <a:pPr marL="457200" lvl="0" indent="-374650" algn="l" rtl="0">
              <a:lnSpc>
                <a:spcPct val="115000"/>
              </a:lnSpc>
              <a:spcBef>
                <a:spcPts val="0"/>
              </a:spcBef>
              <a:spcAft>
                <a:spcPts val="0"/>
              </a:spcAft>
              <a:buClr>
                <a:schemeClr val="dk1"/>
              </a:buClr>
              <a:buSzPts val="2300"/>
              <a:buChar char="●"/>
            </a:pPr>
            <a:r>
              <a:rPr lang="en-US" sz="2300">
                <a:solidFill>
                  <a:schemeClr val="dk1"/>
                </a:solidFill>
              </a:rPr>
              <a:t>These cells are grouped into </a:t>
            </a:r>
            <a:r>
              <a:rPr lang="en-US" sz="2300" b="1">
                <a:solidFill>
                  <a:schemeClr val="dk1"/>
                </a:solidFill>
              </a:rPr>
              <a:t>blocks</a:t>
            </a:r>
            <a:r>
              <a:rPr lang="en-US" sz="2300">
                <a:solidFill>
                  <a:schemeClr val="dk1"/>
                </a:solidFill>
              </a:rPr>
              <a:t> (typically 2x2 cells) for normalization, which helps reduce the effect of lighting variations.</a:t>
            </a:r>
            <a:endParaRPr sz="2300">
              <a:solidFill>
                <a:schemeClr val="dk1"/>
              </a:solidFill>
            </a:endParaRPr>
          </a:p>
          <a:p>
            <a:pPr marL="0" lvl="0" indent="0" algn="l" rtl="0">
              <a:lnSpc>
                <a:spcPct val="115000"/>
              </a:lnSpc>
              <a:spcBef>
                <a:spcPts val="1200"/>
              </a:spcBef>
              <a:spcAft>
                <a:spcPts val="0"/>
              </a:spcAft>
              <a:buNone/>
            </a:pPr>
            <a:r>
              <a:rPr lang="en-US" sz="2300" b="1">
                <a:solidFill>
                  <a:schemeClr val="dk1"/>
                </a:solidFill>
              </a:rPr>
              <a:t>Orientation Histograms</a:t>
            </a:r>
            <a:r>
              <a:rPr lang="en-US" sz="2300">
                <a:solidFill>
                  <a:schemeClr val="dk1"/>
                </a:solidFill>
              </a:rPr>
              <a:t>: For each cell, a histogram of gradient directions is created, capturing the distribution of edge directions.</a:t>
            </a:r>
            <a:endParaRPr sz="2300">
              <a:solidFill>
                <a:schemeClr val="dk1"/>
              </a:solidFill>
            </a:endParaRPr>
          </a:p>
          <a:p>
            <a:pPr marL="457200" marR="0" lvl="0" indent="0" algn="l" rtl="0">
              <a:lnSpc>
                <a:spcPct val="100000"/>
              </a:lnSpc>
              <a:spcBef>
                <a:spcPts val="0"/>
              </a:spcBef>
              <a:spcAft>
                <a:spcPts val="0"/>
              </a:spcAft>
              <a:buNone/>
            </a:pPr>
            <a:endParaRPr sz="4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2aec46638a1_0_495"/>
          <p:cNvSpPr txBox="1">
            <a:spLocks noGrp="1"/>
          </p:cNvSpPr>
          <p:nvPr>
            <p:ph type="title"/>
          </p:nvPr>
        </p:nvSpPr>
        <p:spPr>
          <a:xfrm>
            <a:off x="711200" y="-127000"/>
            <a:ext cx="7782300" cy="856800"/>
          </a:xfrm>
          <a:prstGeom prst="rect">
            <a:avLst/>
          </a:prstGeom>
          <a:noFill/>
          <a:ln>
            <a:noFill/>
          </a:ln>
        </p:spPr>
        <p:txBody>
          <a:bodyPr spcFirstLastPara="1" wrap="square" lIns="0" tIns="330200" rIns="0" bIns="0" anchor="t" anchorCtr="0">
            <a:spAutoFit/>
          </a:bodyPr>
          <a:lstStyle/>
          <a:p>
            <a:pPr marL="203200" lvl="0" indent="0" algn="l" rtl="0">
              <a:lnSpc>
                <a:spcPct val="100000"/>
              </a:lnSpc>
              <a:spcBef>
                <a:spcPts val="0"/>
              </a:spcBef>
              <a:spcAft>
                <a:spcPts val="0"/>
              </a:spcAft>
              <a:buSzPts val="1400"/>
              <a:buNone/>
            </a:pPr>
            <a:r>
              <a:rPr lang="en-US"/>
              <a:t>Steps</a:t>
            </a:r>
            <a:endParaRPr/>
          </a:p>
        </p:txBody>
      </p:sp>
      <p:sp>
        <p:nvSpPr>
          <p:cNvPr id="819" name="Google Shape;819;g2aec46638a1_0_495"/>
          <p:cNvSpPr txBox="1"/>
          <p:nvPr/>
        </p:nvSpPr>
        <p:spPr>
          <a:xfrm>
            <a:off x="965200" y="927100"/>
            <a:ext cx="9859500" cy="4633200"/>
          </a:xfrm>
          <a:prstGeom prst="rect">
            <a:avLst/>
          </a:prstGeom>
          <a:noFill/>
          <a:ln>
            <a:noFill/>
          </a:ln>
        </p:spPr>
        <p:txBody>
          <a:bodyPr spcFirstLastPara="1" wrap="square" lIns="0" tIns="12700" rIns="0" bIns="0" anchor="t" anchorCtr="0">
            <a:spAutoFit/>
          </a:bodyPr>
          <a:lstStyle/>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Find horizontal and vertical gradients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Gradient Magnitude and orientations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Use a patch of 64 x 128</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Divide the image into blocks of 8 x 8 cells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0" lvl="0" indent="-201295"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Slide over 2 x 2 block cells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86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929639" lvl="0" indent="-201295" algn="l" rtl="0">
              <a:lnSpc>
                <a:spcPct val="115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Quantize the gradient orientation into 9 bins by gradient magnitude</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13995" marR="5080" lvl="0" indent="-201295" algn="l" rtl="0">
              <a:lnSpc>
                <a:spcPct val="115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Concatenate histograms into a feature of : 15 x 7 x 4 x 9 = 3780 	dimensions.</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g2aec46638a1_0_500"/>
          <p:cNvSpPr txBox="1"/>
          <p:nvPr/>
        </p:nvSpPr>
        <p:spPr>
          <a:xfrm>
            <a:off x="2782072" y="2169170"/>
            <a:ext cx="3897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a:t>
            </a:r>
            <a:r>
              <a:rPr lang="en-US" sz="2700" b="0" i="1" u="none" strike="noStrike" cap="none" baseline="-25000">
                <a:solidFill>
                  <a:srgbClr val="000000"/>
                </a:solidFill>
                <a:latin typeface="Times New Roman"/>
                <a:ea typeface="Times New Roman"/>
                <a:cs typeface="Times New Roman"/>
                <a:sym typeface="Times New Roman"/>
              </a:rPr>
              <a:t>x</a:t>
            </a:r>
            <a:endParaRPr sz="2700" b="0" i="0" u="none" strike="noStrike" cap="none" baseline="-25000">
              <a:solidFill>
                <a:srgbClr val="000000"/>
              </a:solidFill>
              <a:latin typeface="Times New Roman"/>
              <a:ea typeface="Times New Roman"/>
              <a:cs typeface="Times New Roman"/>
              <a:sym typeface="Times New Roman"/>
            </a:endParaRPr>
          </a:p>
        </p:txBody>
      </p:sp>
      <p:sp>
        <p:nvSpPr>
          <p:cNvPr id="825" name="Google Shape;825;g2aec46638a1_0_500"/>
          <p:cNvSpPr txBox="1"/>
          <p:nvPr/>
        </p:nvSpPr>
        <p:spPr>
          <a:xfrm>
            <a:off x="1282672" y="2392912"/>
            <a:ext cx="23376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y</a:t>
            </a:r>
            <a:r>
              <a:rPr lang="en-US" sz="1800" b="0" i="0" u="none" strike="noStrike" cap="none">
                <a:solidFill>
                  <a:srgbClr val="000000"/>
                </a:solidFill>
                <a:latin typeface="Cambria"/>
                <a:ea typeface="Cambria"/>
                <a:cs typeface="Cambria"/>
                <a:sym typeface="Cambria"/>
              </a:rPr>
              <a:t>) = </a:t>
            </a:r>
            <a:r>
              <a:rPr lang="en-US" sz="2700" b="0" i="0" u="none" strike="noStrike" cap="none" baseline="-25000">
                <a:solidFill>
                  <a:srgbClr val="000000"/>
                </a:solidFill>
                <a:latin typeface="Arial"/>
                <a:ea typeface="Arial"/>
                <a:cs typeface="Arial"/>
                <a:sym typeface="Arial"/>
              </a:rPr>
              <a:t>[</a:t>
            </a:r>
            <a:r>
              <a:rPr lang="en-US" sz="2700" b="0" i="1" u="none" strike="noStrike" cap="none" baseline="-25000">
                <a:solidFill>
                  <a:srgbClr val="000000"/>
                </a:solidFill>
                <a:latin typeface="Times New Roman"/>
                <a:ea typeface="Times New Roman"/>
                <a:cs typeface="Times New Roman"/>
                <a:sym typeface="Times New Roman"/>
              </a:rPr>
              <a:t>gy</a:t>
            </a:r>
            <a:r>
              <a:rPr lang="en-US" sz="2700" b="0" i="0" u="none" strike="noStrike" cap="none" baseline="-25000">
                <a:solidFill>
                  <a:srgbClr val="000000"/>
                </a:solidFill>
                <a:latin typeface="Arial"/>
                <a:ea typeface="Arial"/>
                <a:cs typeface="Arial"/>
                <a:sym typeface="Arial"/>
              </a:rPr>
              <a:t>]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26" name="Google Shape;826;g2aec46638a1_0_500"/>
          <p:cNvSpPr/>
          <p:nvPr/>
        </p:nvSpPr>
        <p:spPr>
          <a:xfrm>
            <a:off x="3743468" y="1974849"/>
            <a:ext cx="525451" cy="1203960"/>
          </a:xfrm>
          <a:custGeom>
            <a:avLst/>
            <a:gdLst/>
            <a:ahLst/>
            <a:cxnLst/>
            <a:rect l="l" t="t" r="r" b="b"/>
            <a:pathLst>
              <a:path w="394335" h="1203960" extrusionOk="0">
                <a:moveTo>
                  <a:pt x="83439" y="0"/>
                </a:moveTo>
                <a:lnTo>
                  <a:pt x="0" y="0"/>
                </a:lnTo>
                <a:lnTo>
                  <a:pt x="0" y="11430"/>
                </a:lnTo>
                <a:lnTo>
                  <a:pt x="0" y="1192530"/>
                </a:lnTo>
                <a:lnTo>
                  <a:pt x="0" y="1203960"/>
                </a:lnTo>
                <a:lnTo>
                  <a:pt x="83439" y="1203960"/>
                </a:lnTo>
                <a:lnTo>
                  <a:pt x="83439" y="1192530"/>
                </a:lnTo>
                <a:lnTo>
                  <a:pt x="22860" y="1192530"/>
                </a:lnTo>
                <a:lnTo>
                  <a:pt x="22860" y="11430"/>
                </a:lnTo>
                <a:lnTo>
                  <a:pt x="83439" y="11430"/>
                </a:lnTo>
                <a:lnTo>
                  <a:pt x="83439" y="0"/>
                </a:lnTo>
                <a:close/>
              </a:path>
              <a:path w="394335" h="1203960" extrusionOk="0">
                <a:moveTo>
                  <a:pt x="393801" y="305498"/>
                </a:moveTo>
                <a:lnTo>
                  <a:pt x="100812" y="305498"/>
                </a:lnTo>
                <a:lnTo>
                  <a:pt x="100812" y="320814"/>
                </a:lnTo>
                <a:lnTo>
                  <a:pt x="393801" y="320814"/>
                </a:lnTo>
                <a:lnTo>
                  <a:pt x="393801" y="30549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2aec46638a1_0_500"/>
          <p:cNvSpPr txBox="1"/>
          <p:nvPr/>
        </p:nvSpPr>
        <p:spPr>
          <a:xfrm>
            <a:off x="3925308" y="1912394"/>
            <a:ext cx="330300" cy="633600"/>
          </a:xfrm>
          <a:prstGeom prst="rect">
            <a:avLst/>
          </a:prstGeom>
          <a:noFill/>
          <a:ln>
            <a:noFill/>
          </a:ln>
        </p:spPr>
        <p:txBody>
          <a:bodyPr spcFirstLastPara="1" wrap="square" lIns="0" tIns="45700" rIns="0" bIns="0" anchor="t" anchorCtr="0">
            <a:spAutoFit/>
          </a:bodyPr>
          <a:lstStyle/>
          <a:p>
            <a:pPr marL="28575"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f</a:t>
            </a:r>
            <a:endParaRPr sz="1800" b="0" i="0" u="none" strike="noStrike" cap="none">
              <a:solidFill>
                <a:srgbClr val="000000"/>
              </a:solidFill>
              <a:latin typeface="Times New Roman"/>
              <a:ea typeface="Times New Roman"/>
              <a:cs typeface="Times New Roman"/>
              <a:sym typeface="Times New Roman"/>
            </a:endParaRPr>
          </a:p>
          <a:p>
            <a:pPr marL="12700" marR="0" lvl="0" indent="0" algn="l" rtl="0">
              <a:lnSpc>
                <a:spcPct val="100000"/>
              </a:lnSpc>
              <a:spcBef>
                <a:spcPts val="26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a:t>
            </a:r>
            <a:r>
              <a:rPr lang="en-US" sz="1800" b="0" i="1" u="none" strike="noStrike" cap="none">
                <a:solidFill>
                  <a:srgbClr val="000000"/>
                </a:solidFill>
                <a:latin typeface="Times New Roman"/>
                <a:ea typeface="Times New Roman"/>
                <a:cs typeface="Times New Roman"/>
                <a:sym typeface="Times New Roman"/>
              </a:rPr>
              <a:t>x</a:t>
            </a:r>
            <a:endParaRPr sz="1800" b="0" i="0" u="none" strike="noStrike" cap="none">
              <a:solidFill>
                <a:srgbClr val="000000"/>
              </a:solidFill>
              <a:latin typeface="Times New Roman"/>
              <a:ea typeface="Times New Roman"/>
              <a:cs typeface="Times New Roman"/>
              <a:sym typeface="Times New Roman"/>
            </a:endParaRPr>
          </a:p>
        </p:txBody>
      </p:sp>
      <p:sp>
        <p:nvSpPr>
          <p:cNvPr id="828" name="Google Shape;828;g2aec46638a1_0_500"/>
          <p:cNvSpPr txBox="1"/>
          <p:nvPr/>
        </p:nvSpPr>
        <p:spPr>
          <a:xfrm>
            <a:off x="3860961" y="2525043"/>
            <a:ext cx="378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Times New Roman"/>
                <a:ea typeface="Times New Roman"/>
                <a:cs typeface="Times New Roman"/>
                <a:sym typeface="Times New Roman"/>
              </a:rPr>
              <a:t> </a:t>
            </a:r>
            <a:r>
              <a:rPr lang="en-US" sz="1800" b="0" i="0" u="sng" strike="noStrike" cap="none">
                <a:solidFill>
                  <a:srgbClr val="000000"/>
                </a:solidFill>
                <a:latin typeface="Lucida Sans"/>
                <a:ea typeface="Lucida Sans"/>
                <a:cs typeface="Lucida Sans"/>
                <a:sym typeface="Lucida Sans"/>
              </a:rPr>
              <a:t>∂</a:t>
            </a:r>
            <a:r>
              <a:rPr lang="en-US" sz="1800" b="0" i="1" u="sng" strike="noStrike" cap="none">
                <a:solidFill>
                  <a:srgbClr val="000000"/>
                </a:solidFill>
                <a:latin typeface="Times New Roman"/>
                <a:ea typeface="Times New Roman"/>
                <a:cs typeface="Times New Roman"/>
                <a:sym typeface="Times New Roman"/>
              </a:rPr>
              <a:t>f</a:t>
            </a:r>
            <a:endParaRPr sz="1800" b="0" i="0" u="none" strike="noStrike" cap="none">
              <a:solidFill>
                <a:srgbClr val="000000"/>
              </a:solidFill>
              <a:latin typeface="Times New Roman"/>
              <a:ea typeface="Times New Roman"/>
              <a:cs typeface="Times New Roman"/>
              <a:sym typeface="Times New Roman"/>
            </a:endParaRPr>
          </a:p>
        </p:txBody>
      </p:sp>
      <p:sp>
        <p:nvSpPr>
          <p:cNvPr id="829" name="Google Shape;829;g2aec46638a1_0_500"/>
          <p:cNvSpPr/>
          <p:nvPr/>
        </p:nvSpPr>
        <p:spPr>
          <a:xfrm>
            <a:off x="4304368" y="1974849"/>
            <a:ext cx="111690" cy="1203960"/>
          </a:xfrm>
          <a:custGeom>
            <a:avLst/>
            <a:gdLst/>
            <a:ahLst/>
            <a:cxnLst/>
            <a:rect l="l" t="t" r="r" b="b"/>
            <a:pathLst>
              <a:path w="83820" h="1203960" extrusionOk="0">
                <a:moveTo>
                  <a:pt x="83439" y="0"/>
                </a:moveTo>
                <a:lnTo>
                  <a:pt x="0" y="0"/>
                </a:lnTo>
                <a:lnTo>
                  <a:pt x="0" y="11430"/>
                </a:lnTo>
                <a:lnTo>
                  <a:pt x="60579" y="11430"/>
                </a:lnTo>
                <a:lnTo>
                  <a:pt x="60579" y="1192530"/>
                </a:lnTo>
                <a:lnTo>
                  <a:pt x="0" y="1192530"/>
                </a:lnTo>
                <a:lnTo>
                  <a:pt x="0" y="1203960"/>
                </a:lnTo>
                <a:lnTo>
                  <a:pt x="83439" y="1203960"/>
                </a:lnTo>
                <a:lnTo>
                  <a:pt x="83439" y="1192530"/>
                </a:lnTo>
                <a:lnTo>
                  <a:pt x="83439" y="11430"/>
                </a:lnTo>
                <a:lnTo>
                  <a:pt x="83439"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g2aec46638a1_0_500"/>
          <p:cNvSpPr txBox="1"/>
          <p:nvPr/>
        </p:nvSpPr>
        <p:spPr>
          <a:xfrm>
            <a:off x="1422400" y="2832510"/>
            <a:ext cx="2845500" cy="7896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y</a:t>
            </a:r>
            <a:endParaRPr sz="1800" b="0" i="0" u="none" strike="noStrike" cap="none">
              <a:solidFill>
                <a:srgbClr val="000000"/>
              </a:solidFill>
              <a:latin typeface="Times New Roman"/>
              <a:ea typeface="Times New Roman"/>
              <a:cs typeface="Times New Roman"/>
              <a:sym typeface="Times New Roman"/>
            </a:endParaRPr>
          </a:p>
          <a:p>
            <a:pPr marL="12700" marR="0" lvl="0" indent="0" algn="l" rtl="0">
              <a:lnSpc>
                <a:spcPct val="100000"/>
              </a:lnSpc>
              <a:spcBef>
                <a:spcPts val="1735"/>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Filter Masks:</a:t>
            </a:r>
            <a:endParaRPr sz="1800" b="0" i="0" u="none" strike="noStrike" cap="none">
              <a:solidFill>
                <a:srgbClr val="000000"/>
              </a:solidFill>
              <a:latin typeface="Arial"/>
              <a:ea typeface="Arial"/>
              <a:cs typeface="Arial"/>
              <a:sym typeface="Arial"/>
            </a:endParaRPr>
          </a:p>
        </p:txBody>
      </p:sp>
      <p:sp>
        <p:nvSpPr>
          <p:cNvPr id="831" name="Google Shape;831;g2aec46638a1_0_500"/>
          <p:cNvSpPr txBox="1"/>
          <p:nvPr/>
        </p:nvSpPr>
        <p:spPr>
          <a:xfrm>
            <a:off x="4572973" y="2392912"/>
            <a:ext cx="744300" cy="519000"/>
          </a:xfrm>
          <a:prstGeom prst="rect">
            <a:avLst/>
          </a:prstGeom>
          <a:noFill/>
          <a:ln>
            <a:noFill/>
          </a:ln>
        </p:spPr>
        <p:txBody>
          <a:bodyPr spcFirstLastPara="1" wrap="square" lIns="0" tIns="12700" rIns="0" bIns="0" anchor="t" anchorCtr="0">
            <a:spAutoFit/>
          </a:bodyPr>
          <a:lstStyle/>
          <a:p>
            <a:pPr marL="12700" marR="0" lvl="0" indent="0" algn="l" rtl="0">
              <a:lnSpc>
                <a:spcPct val="113277"/>
              </a:lnSpc>
              <a:spcBef>
                <a:spcPts val="0"/>
              </a:spcBef>
              <a:spcAft>
                <a:spcPts val="0"/>
              </a:spcAft>
              <a:buClr>
                <a:srgbClr val="000000"/>
              </a:buClr>
              <a:buSzPts val="1800"/>
              <a:buFont typeface="Arial"/>
              <a:buNone/>
            </a:pP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lim</a:t>
            </a:r>
            <a:endParaRPr sz="1800" b="0" i="0" u="none" strike="noStrike" cap="none">
              <a:solidFill>
                <a:srgbClr val="000000"/>
              </a:solidFill>
              <a:latin typeface="Times New Roman"/>
              <a:ea typeface="Times New Roman"/>
              <a:cs typeface="Times New Roman"/>
              <a:sym typeface="Times New Roman"/>
            </a:endParaRPr>
          </a:p>
          <a:p>
            <a:pPr marL="232409" marR="0" lvl="0" indent="0" algn="l" rtl="0">
              <a:lnSpc>
                <a:spcPct val="110400"/>
              </a:lnSpc>
              <a:spcBef>
                <a:spcPts val="0"/>
              </a:spcBef>
              <a:spcAft>
                <a:spcPts val="0"/>
              </a:spcAft>
              <a:buClr>
                <a:srgbClr val="000000"/>
              </a:buClr>
              <a:buSzPts val="1250"/>
              <a:buFont typeface="Arial"/>
              <a:buNone/>
            </a:pPr>
            <a:r>
              <a:rPr lang="en-US" sz="1250" b="0" i="1" u="none" strike="noStrike" cap="none">
                <a:solidFill>
                  <a:srgbClr val="000000"/>
                </a:solidFill>
                <a:latin typeface="Times New Roman"/>
                <a:ea typeface="Times New Roman"/>
                <a:cs typeface="Times New Roman"/>
                <a:sym typeface="Times New Roman"/>
              </a:rPr>
              <a:t>d</a:t>
            </a:r>
            <a:r>
              <a:rPr lang="en-US" sz="1250" b="0" i="0" u="none" strike="noStrike" cap="none">
                <a:solidFill>
                  <a:srgbClr val="000000"/>
                </a:solidFill>
                <a:latin typeface="Lucida Sans"/>
                <a:ea typeface="Lucida Sans"/>
                <a:cs typeface="Lucida Sans"/>
                <a:sym typeface="Lucida Sans"/>
              </a:rPr>
              <a:t>→</a:t>
            </a:r>
            <a:r>
              <a:rPr lang="en-US" sz="1250" b="0" i="0" u="none" strike="noStrike" cap="none">
                <a:solidFill>
                  <a:srgbClr val="000000"/>
                </a:solidFill>
                <a:latin typeface="Cambria"/>
                <a:ea typeface="Cambria"/>
                <a:cs typeface="Cambria"/>
                <a:sym typeface="Cambria"/>
              </a:rPr>
              <a:t>0</a:t>
            </a:r>
            <a:endParaRPr sz="1250" b="0" i="0" u="none" strike="noStrike" cap="none">
              <a:solidFill>
                <a:srgbClr val="000000"/>
              </a:solidFill>
              <a:latin typeface="Cambria"/>
              <a:ea typeface="Cambria"/>
              <a:cs typeface="Cambria"/>
              <a:sym typeface="Cambria"/>
            </a:endParaRPr>
          </a:p>
        </p:txBody>
      </p:sp>
      <p:sp>
        <p:nvSpPr>
          <p:cNvPr id="832" name="Google Shape;832;g2aec46638a1_0_500"/>
          <p:cNvSpPr txBox="1"/>
          <p:nvPr/>
        </p:nvSpPr>
        <p:spPr>
          <a:xfrm>
            <a:off x="5400736" y="2231749"/>
            <a:ext cx="2367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d </a:t>
            </a:r>
            <a:r>
              <a:rPr lang="en-US" sz="1800" b="0" i="0" u="none" strike="noStrike" cap="none">
                <a:solidFill>
                  <a:srgbClr val="000000"/>
                </a:solidFill>
                <a:latin typeface="Cambria"/>
                <a:ea typeface="Cambria"/>
                <a:cs typeface="Cambria"/>
                <a:sym typeface="Cambria"/>
              </a:rPr>
              <a:t>) </a:t>
            </a: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f </a:t>
            </a:r>
            <a:r>
              <a:rPr lang="en-US" sz="1800" b="0" i="0" u="none" strike="noStrike" cap="none">
                <a:solidFill>
                  <a:srgbClr val="000000"/>
                </a:solidFill>
                <a:latin typeface="Cambria"/>
                <a:ea typeface="Cambria"/>
                <a:cs typeface="Cambria"/>
                <a:sym typeface="Cambria"/>
              </a:rPr>
              <a:t>(</a:t>
            </a:r>
            <a:r>
              <a:rPr lang="en-US" sz="1800" b="0" i="1" u="none" strike="noStrike" cap="none">
                <a:solidFill>
                  <a:srgbClr val="000000"/>
                </a:solidFill>
                <a:latin typeface="Times New Roman"/>
                <a:ea typeface="Times New Roman"/>
                <a:cs typeface="Times New Roman"/>
                <a:sym typeface="Times New Roman"/>
              </a:rPr>
              <a:t>x </a:t>
            </a:r>
            <a:r>
              <a:rPr lang="en-US" sz="1800" b="0" i="0" u="none" strike="noStrike" cap="none">
                <a:solidFill>
                  <a:srgbClr val="000000"/>
                </a:solidFill>
                <a:latin typeface="Lucida Sans"/>
                <a:ea typeface="Lucida Sans"/>
                <a:cs typeface="Lucida Sans"/>
                <a:sym typeface="Lucida Sans"/>
              </a:rPr>
              <a:t>− </a:t>
            </a:r>
            <a:r>
              <a:rPr lang="en-US" sz="1800" b="0" i="1" u="none" strike="noStrike" cap="none">
                <a:solidFill>
                  <a:srgbClr val="000000"/>
                </a:solidFill>
                <a:latin typeface="Times New Roman"/>
                <a:ea typeface="Times New Roman"/>
                <a:cs typeface="Times New Roman"/>
                <a:sym typeface="Times New Roman"/>
              </a:rPr>
              <a:t>d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33" name="Google Shape;833;g2aec46638a1_0_500"/>
          <p:cNvSpPr/>
          <p:nvPr/>
        </p:nvSpPr>
        <p:spPr>
          <a:xfrm>
            <a:off x="5387191" y="2568832"/>
            <a:ext cx="2392876" cy="15875"/>
          </a:xfrm>
          <a:custGeom>
            <a:avLst/>
            <a:gdLst/>
            <a:ahLst/>
            <a:cxnLst/>
            <a:rect l="l" t="t" r="r" b="b"/>
            <a:pathLst>
              <a:path w="1795779" h="15875" extrusionOk="0">
                <a:moveTo>
                  <a:pt x="1795542" y="0"/>
                </a:moveTo>
                <a:lnTo>
                  <a:pt x="0" y="0"/>
                </a:lnTo>
                <a:lnTo>
                  <a:pt x="0" y="15316"/>
                </a:lnTo>
                <a:lnTo>
                  <a:pt x="1795542" y="15316"/>
                </a:lnTo>
                <a:lnTo>
                  <a:pt x="179554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2aec46638a1_0_500"/>
          <p:cNvSpPr txBox="1"/>
          <p:nvPr/>
        </p:nvSpPr>
        <p:spPr>
          <a:xfrm>
            <a:off x="6413009" y="2564362"/>
            <a:ext cx="342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mbria"/>
                <a:ea typeface="Cambria"/>
                <a:cs typeface="Cambria"/>
                <a:sym typeface="Cambria"/>
              </a:rPr>
              <a:t>2</a:t>
            </a:r>
            <a:r>
              <a:rPr lang="en-US" sz="1800" b="0" i="1" u="none" strike="noStrike" cap="none">
                <a:solidFill>
                  <a:srgbClr val="000000"/>
                </a:solidFill>
                <a:latin typeface="Times New Roman"/>
                <a:ea typeface="Times New Roman"/>
                <a:cs typeface="Times New Roman"/>
                <a:sym typeface="Times New Roman"/>
              </a:rPr>
              <a:t>d</a:t>
            </a:r>
            <a:endParaRPr sz="1800" b="0" i="0" u="none" strike="noStrike" cap="none">
              <a:solidFill>
                <a:srgbClr val="000000"/>
              </a:solidFill>
              <a:latin typeface="Times New Roman"/>
              <a:ea typeface="Times New Roman"/>
              <a:cs typeface="Times New Roman"/>
              <a:sym typeface="Times New Roman"/>
            </a:endParaRPr>
          </a:p>
        </p:txBody>
      </p:sp>
      <p:graphicFrame>
        <p:nvGraphicFramePr>
          <p:cNvPr id="835" name="Google Shape;835;g2aec46638a1_0_500"/>
          <p:cNvGraphicFramePr/>
          <p:nvPr/>
        </p:nvGraphicFramePr>
        <p:xfrm>
          <a:off x="4027319" y="3337511"/>
          <a:ext cx="3000000" cy="3000000"/>
        </p:xfrm>
        <a:graphic>
          <a:graphicData uri="http://schemas.openxmlformats.org/drawingml/2006/table">
            <a:tbl>
              <a:tblPr firstRow="1" bandRow="1">
                <a:noFill/>
                <a:tableStyleId>{390D52A9-B49C-4DC6-8EFF-BB338FFC0E17}</a:tableStyleId>
              </a:tblPr>
              <a:tblGrid>
                <a:gridCol w="438575">
                  <a:extLst>
                    <a:ext uri="{9D8B030D-6E8A-4147-A177-3AD203B41FA5}">
                      <a16:colId xmlns:a16="http://schemas.microsoft.com/office/drawing/2014/main" val="20000"/>
                    </a:ext>
                  </a:extLst>
                </a:gridCol>
                <a:gridCol w="438575">
                  <a:extLst>
                    <a:ext uri="{9D8B030D-6E8A-4147-A177-3AD203B41FA5}">
                      <a16:colId xmlns:a16="http://schemas.microsoft.com/office/drawing/2014/main" val="20001"/>
                    </a:ext>
                  </a:extLst>
                </a:gridCol>
                <a:gridCol w="438575">
                  <a:extLst>
                    <a:ext uri="{9D8B030D-6E8A-4147-A177-3AD203B41FA5}">
                      <a16:colId xmlns:a16="http://schemas.microsoft.com/office/drawing/2014/main" val="20002"/>
                    </a:ext>
                  </a:extLst>
                </a:gridCol>
              </a:tblGrid>
              <a:tr h="276850">
                <a:tc>
                  <a:txBody>
                    <a:bodyPr/>
                    <a:lstStyle/>
                    <a:p>
                      <a:pPr marL="33655"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tc>
                  <a:txBody>
                    <a:bodyPr/>
                    <a:lstStyle/>
                    <a:p>
                      <a:pPr marL="34925"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tc>
                  <a:txBody>
                    <a:bodyPr/>
                    <a:lstStyle/>
                    <a:p>
                      <a:pPr marL="36830" marR="0" lvl="0" indent="0" algn="l" rtl="0">
                        <a:lnSpc>
                          <a:spcPct val="112777"/>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0"/>
                  </a:ext>
                </a:extLst>
              </a:tr>
            </a:tbl>
          </a:graphicData>
        </a:graphic>
      </p:graphicFrame>
      <p:graphicFrame>
        <p:nvGraphicFramePr>
          <p:cNvPr id="836" name="Google Shape;836;g2aec46638a1_0_500"/>
          <p:cNvGraphicFramePr/>
          <p:nvPr/>
        </p:nvGraphicFramePr>
        <p:xfrm>
          <a:off x="6139783" y="3243531"/>
          <a:ext cx="3000000" cy="3000000"/>
        </p:xfrm>
        <a:graphic>
          <a:graphicData uri="http://schemas.openxmlformats.org/drawingml/2006/table">
            <a:tbl>
              <a:tblPr firstRow="1" bandRow="1">
                <a:noFill/>
                <a:tableStyleId>{390D52A9-B49C-4DC6-8EFF-BB338FFC0E17}</a:tableStyleId>
              </a:tblPr>
              <a:tblGrid>
                <a:gridCol w="371700">
                  <a:extLst>
                    <a:ext uri="{9D8B030D-6E8A-4147-A177-3AD203B41FA5}">
                      <a16:colId xmlns:a16="http://schemas.microsoft.com/office/drawing/2014/main" val="20000"/>
                    </a:ext>
                  </a:extLst>
                </a:gridCol>
              </a:tblGrid>
              <a:tr h="327650">
                <a:tc>
                  <a:txBody>
                    <a:bodyPr/>
                    <a:lstStyle/>
                    <a:p>
                      <a:pPr marL="0" marR="0" lvl="0" indent="0" algn="ctr" rtl="0">
                        <a:lnSpc>
                          <a:spcPct val="115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0"/>
                  </a:ext>
                </a:extLst>
              </a:tr>
              <a:tr h="327650">
                <a:tc>
                  <a:txBody>
                    <a:bodyPr/>
                    <a:lstStyle/>
                    <a:p>
                      <a:pPr marL="0" marR="69850" lvl="0" indent="0" algn="ctr" rtl="0">
                        <a:lnSpc>
                          <a:spcPct val="116111"/>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3F9FA"/>
                    </a:solidFill>
                  </a:tcPr>
                </a:tc>
                <a:extLst>
                  <a:ext uri="{0D108BD9-81ED-4DB2-BD59-A6C34878D82A}">
                    <a16:rowId xmlns:a16="http://schemas.microsoft.com/office/drawing/2014/main" val="10001"/>
                  </a:ext>
                </a:extLst>
              </a:tr>
              <a:tr h="327650">
                <a:tc>
                  <a:txBody>
                    <a:bodyPr/>
                    <a:lstStyle/>
                    <a:p>
                      <a:pPr marL="0" marR="69850" lvl="0" indent="0" algn="ctr" rtl="0">
                        <a:lnSpc>
                          <a:spcPct val="117222"/>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a:t>
                      </a:r>
                      <a:endParaRPr sz="1800" u="none" strike="noStrike" cap="none">
                        <a:latin typeface="Arial"/>
                        <a:ea typeface="Arial"/>
                        <a:cs typeface="Arial"/>
                        <a:sym typeface="Arial"/>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F3F4"/>
                    </a:solidFill>
                  </a:tcPr>
                </a:tc>
                <a:extLst>
                  <a:ext uri="{0D108BD9-81ED-4DB2-BD59-A6C34878D82A}">
                    <a16:rowId xmlns:a16="http://schemas.microsoft.com/office/drawing/2014/main" val="10002"/>
                  </a:ext>
                </a:extLst>
              </a:tr>
            </a:tbl>
          </a:graphicData>
        </a:graphic>
      </p:graphicFrame>
      <p:sp>
        <p:nvSpPr>
          <p:cNvPr id="837" name="Google Shape;837;g2aec46638a1_0_500"/>
          <p:cNvSpPr txBox="1"/>
          <p:nvPr/>
        </p:nvSpPr>
        <p:spPr>
          <a:xfrm>
            <a:off x="1456267" y="4572000"/>
            <a:ext cx="2796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Magnitude:</a:t>
            </a:r>
            <a:endParaRPr sz="1800" b="0" i="0" u="none" strike="noStrike" cap="none">
              <a:solidFill>
                <a:srgbClr val="000000"/>
              </a:solidFill>
              <a:latin typeface="Arial"/>
              <a:ea typeface="Arial"/>
              <a:cs typeface="Arial"/>
              <a:sym typeface="Arial"/>
            </a:endParaRPr>
          </a:p>
        </p:txBody>
      </p:sp>
      <p:sp>
        <p:nvSpPr>
          <p:cNvPr id="838" name="Google Shape;838;g2aec46638a1_0_500"/>
          <p:cNvSpPr/>
          <p:nvPr/>
        </p:nvSpPr>
        <p:spPr>
          <a:xfrm>
            <a:off x="5304059" y="4519942"/>
            <a:ext cx="1194746" cy="422275"/>
          </a:xfrm>
          <a:custGeom>
            <a:avLst/>
            <a:gdLst/>
            <a:ahLst/>
            <a:cxnLst/>
            <a:rect l="l" t="t" r="r" b="b"/>
            <a:pathLst>
              <a:path w="896620" h="422275" extrusionOk="0">
                <a:moveTo>
                  <a:pt x="51584" y="235000"/>
                </a:moveTo>
                <a:lnTo>
                  <a:pt x="25603" y="235000"/>
                </a:lnTo>
                <a:lnTo>
                  <a:pt x="29260" y="240029"/>
                </a:lnTo>
                <a:lnTo>
                  <a:pt x="32461" y="250545"/>
                </a:lnTo>
                <a:lnTo>
                  <a:pt x="85267" y="422224"/>
                </a:lnTo>
                <a:lnTo>
                  <a:pt x="94868" y="422224"/>
                </a:lnTo>
                <a:lnTo>
                  <a:pt x="108850" y="376275"/>
                </a:lnTo>
                <a:lnTo>
                  <a:pt x="95097" y="376275"/>
                </a:lnTo>
                <a:lnTo>
                  <a:pt x="51584" y="235000"/>
                </a:lnTo>
                <a:close/>
              </a:path>
              <a:path w="896620" h="422275" extrusionOk="0">
                <a:moveTo>
                  <a:pt x="210312" y="0"/>
                </a:moveTo>
                <a:lnTo>
                  <a:pt x="96012" y="376275"/>
                </a:lnTo>
                <a:lnTo>
                  <a:pt x="108850" y="376275"/>
                </a:lnTo>
                <a:lnTo>
                  <a:pt x="218681" y="15316"/>
                </a:lnTo>
                <a:lnTo>
                  <a:pt x="210312" y="15316"/>
                </a:lnTo>
                <a:lnTo>
                  <a:pt x="210312" y="0"/>
                </a:lnTo>
                <a:close/>
              </a:path>
              <a:path w="896620" h="422275" extrusionOk="0">
                <a:moveTo>
                  <a:pt x="43205" y="207797"/>
                </a:moveTo>
                <a:lnTo>
                  <a:pt x="37490" y="207797"/>
                </a:lnTo>
                <a:lnTo>
                  <a:pt x="0" y="236600"/>
                </a:lnTo>
                <a:lnTo>
                  <a:pt x="2743" y="241172"/>
                </a:lnTo>
                <a:lnTo>
                  <a:pt x="8229" y="236829"/>
                </a:lnTo>
                <a:lnTo>
                  <a:pt x="13944" y="235000"/>
                </a:lnTo>
                <a:lnTo>
                  <a:pt x="51584" y="235000"/>
                </a:lnTo>
                <a:lnTo>
                  <a:pt x="43205" y="207797"/>
                </a:lnTo>
                <a:close/>
              </a:path>
              <a:path w="896620" h="422275" extrusionOk="0">
                <a:moveTo>
                  <a:pt x="223342" y="0"/>
                </a:moveTo>
                <a:lnTo>
                  <a:pt x="210312" y="0"/>
                </a:lnTo>
                <a:lnTo>
                  <a:pt x="210312" y="15316"/>
                </a:lnTo>
                <a:lnTo>
                  <a:pt x="218681" y="15316"/>
                </a:lnTo>
                <a:lnTo>
                  <a:pt x="223342" y="0"/>
                </a:lnTo>
                <a:close/>
              </a:path>
              <a:path w="896620" h="422275" extrusionOk="0">
                <a:moveTo>
                  <a:pt x="896214" y="0"/>
                </a:moveTo>
                <a:lnTo>
                  <a:pt x="223342" y="0"/>
                </a:lnTo>
                <a:lnTo>
                  <a:pt x="218681" y="15316"/>
                </a:lnTo>
                <a:lnTo>
                  <a:pt x="896214" y="15316"/>
                </a:lnTo>
                <a:lnTo>
                  <a:pt x="89621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g2aec46638a1_0_500"/>
          <p:cNvSpPr txBox="1"/>
          <p:nvPr/>
        </p:nvSpPr>
        <p:spPr>
          <a:xfrm>
            <a:off x="4710036" y="4543447"/>
            <a:ext cx="1873500" cy="397500"/>
          </a:xfrm>
          <a:prstGeom prst="rect">
            <a:avLst/>
          </a:prstGeom>
          <a:noFill/>
          <a:ln>
            <a:noFill/>
          </a:ln>
        </p:spPr>
        <p:txBody>
          <a:bodyPr spcFirstLastPara="1" wrap="square" lIns="0" tIns="12700" rIns="0" bIns="0" anchor="t" anchorCtr="0">
            <a:spAutoFit/>
          </a:bodyPr>
          <a:lstStyle/>
          <a:p>
            <a:pPr marL="38100" marR="0" lvl="0" indent="0" algn="l" rtl="0">
              <a:lnSpc>
                <a:spcPct val="84266"/>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g</a:t>
            </a:r>
            <a:r>
              <a:rPr lang="en-US" sz="1875" b="0" i="0" u="none" strike="noStrike" cap="none" baseline="30000">
                <a:solidFill>
                  <a:srgbClr val="000000"/>
                </a:solidFill>
                <a:latin typeface="Cambria"/>
                <a:ea typeface="Cambria"/>
                <a:cs typeface="Cambria"/>
                <a:sym typeface="Cambria"/>
              </a:rPr>
              <a:t>2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g</a:t>
            </a:r>
            <a:r>
              <a:rPr lang="en-US" sz="1875" b="0" i="0" u="none" strike="noStrike" cap="none" baseline="30000">
                <a:solidFill>
                  <a:srgbClr val="000000"/>
                </a:solidFill>
                <a:latin typeface="Cambria"/>
                <a:ea typeface="Cambria"/>
                <a:cs typeface="Cambria"/>
                <a:sym typeface="Cambria"/>
              </a:rPr>
              <a:t>2</a:t>
            </a:r>
            <a:endParaRPr sz="1875" b="0" i="0" u="none" strike="noStrike" cap="none" baseline="30000">
              <a:solidFill>
                <a:srgbClr val="000000"/>
              </a:solidFill>
              <a:latin typeface="Cambria"/>
              <a:ea typeface="Cambria"/>
              <a:cs typeface="Cambria"/>
              <a:sym typeface="Cambria"/>
            </a:endParaRPr>
          </a:p>
          <a:p>
            <a:pPr marL="774700" marR="0" lvl="0" indent="0" algn="l" rtl="0">
              <a:lnSpc>
                <a:spcPct val="73520"/>
              </a:lnSpc>
              <a:spcBef>
                <a:spcPts val="0"/>
              </a:spcBef>
              <a:spcAft>
                <a:spcPts val="0"/>
              </a:spcAft>
              <a:buClr>
                <a:srgbClr val="000000"/>
              </a:buClr>
              <a:buSzPts val="1250"/>
              <a:buFont typeface="Arial"/>
              <a:buNone/>
            </a:pPr>
            <a:r>
              <a:rPr lang="en-US" sz="1250" i="1">
                <a:latin typeface="Times New Roman"/>
                <a:ea typeface="Times New Roman"/>
                <a:cs typeface="Times New Roman"/>
                <a:sym typeface="Times New Roman"/>
              </a:rPr>
              <a:t>       </a:t>
            </a:r>
            <a:r>
              <a:rPr lang="en-US" sz="1250" b="0" i="1" u="none" strike="noStrike" cap="none">
                <a:solidFill>
                  <a:srgbClr val="000000"/>
                </a:solidFill>
                <a:latin typeface="Times New Roman"/>
                <a:ea typeface="Times New Roman"/>
                <a:cs typeface="Times New Roman"/>
                <a:sym typeface="Times New Roman"/>
              </a:rPr>
              <a:t>x	y</a:t>
            </a:r>
            <a:endParaRPr sz="1250" b="0" i="0" u="none" strike="noStrike" cap="none">
              <a:solidFill>
                <a:srgbClr val="000000"/>
              </a:solidFill>
              <a:latin typeface="Times New Roman"/>
              <a:ea typeface="Times New Roman"/>
              <a:cs typeface="Times New Roman"/>
              <a:sym typeface="Times New Roman"/>
            </a:endParaRPr>
          </a:p>
        </p:txBody>
      </p:sp>
      <p:sp>
        <p:nvSpPr>
          <p:cNvPr id="840" name="Google Shape;840;g2aec46638a1_0_500"/>
          <p:cNvSpPr txBox="1"/>
          <p:nvPr/>
        </p:nvSpPr>
        <p:spPr>
          <a:xfrm>
            <a:off x="1591733" y="5334000"/>
            <a:ext cx="286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Orientation:</a:t>
            </a:r>
            <a:endParaRPr sz="1800" b="0" i="0" u="none" strike="noStrike" cap="none">
              <a:solidFill>
                <a:srgbClr val="000000"/>
              </a:solidFill>
              <a:latin typeface="Arial"/>
              <a:ea typeface="Arial"/>
              <a:cs typeface="Arial"/>
              <a:sym typeface="Arial"/>
            </a:endParaRPr>
          </a:p>
        </p:txBody>
      </p:sp>
      <p:sp>
        <p:nvSpPr>
          <p:cNvPr id="841" name="Google Shape;841;g2aec46638a1_0_500"/>
          <p:cNvSpPr/>
          <p:nvPr/>
        </p:nvSpPr>
        <p:spPr>
          <a:xfrm>
            <a:off x="6127301" y="5446436"/>
            <a:ext cx="300379" cy="15875"/>
          </a:xfrm>
          <a:custGeom>
            <a:avLst/>
            <a:gdLst/>
            <a:ahLst/>
            <a:cxnLst/>
            <a:rect l="l" t="t" r="r" b="b"/>
            <a:pathLst>
              <a:path w="225425" h="15875" extrusionOk="0">
                <a:moveTo>
                  <a:pt x="225016" y="0"/>
                </a:moveTo>
                <a:lnTo>
                  <a:pt x="0" y="0"/>
                </a:lnTo>
                <a:lnTo>
                  <a:pt x="0" y="15316"/>
                </a:lnTo>
                <a:lnTo>
                  <a:pt x="225016" y="15316"/>
                </a:lnTo>
                <a:lnTo>
                  <a:pt x="22501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2aec46638a1_0_500"/>
          <p:cNvSpPr txBox="1"/>
          <p:nvPr/>
        </p:nvSpPr>
        <p:spPr>
          <a:xfrm>
            <a:off x="6106980" y="5441966"/>
            <a:ext cx="341100" cy="3015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Times New Roman"/>
                <a:ea typeface="Times New Roman"/>
                <a:cs typeface="Times New Roman"/>
                <a:sym typeface="Times New Roman"/>
              </a:rPr>
              <a:t>g</a:t>
            </a:r>
            <a:r>
              <a:rPr lang="en-US" sz="1875" b="0" i="1" u="none" strike="noStrike" cap="none" baseline="-25000">
                <a:solidFill>
                  <a:srgbClr val="000000"/>
                </a:solidFill>
                <a:latin typeface="Times New Roman"/>
                <a:ea typeface="Times New Roman"/>
                <a:cs typeface="Times New Roman"/>
                <a:sym typeface="Times New Roman"/>
              </a:rPr>
              <a:t>x</a:t>
            </a:r>
            <a:endParaRPr sz="1875" b="0" i="0" u="none" strike="noStrike" cap="none" baseline="-25000">
              <a:solidFill>
                <a:srgbClr val="000000"/>
              </a:solidFill>
              <a:latin typeface="Times New Roman"/>
              <a:ea typeface="Times New Roman"/>
              <a:cs typeface="Times New Roman"/>
              <a:sym typeface="Times New Roman"/>
            </a:endParaRPr>
          </a:p>
        </p:txBody>
      </p:sp>
      <p:sp>
        <p:nvSpPr>
          <p:cNvPr id="843" name="Google Shape;843;g2aec46638a1_0_500"/>
          <p:cNvSpPr txBox="1"/>
          <p:nvPr/>
        </p:nvSpPr>
        <p:spPr>
          <a:xfrm>
            <a:off x="4702375" y="5145101"/>
            <a:ext cx="18735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θ </a:t>
            </a:r>
            <a:r>
              <a:rPr lang="en-US" sz="1800" b="0" i="0" u="none" strike="noStrike" cap="none">
                <a:solidFill>
                  <a:srgbClr val="000000"/>
                </a:solidFill>
                <a:latin typeface="Cambria"/>
                <a:ea typeface="Cambria"/>
                <a:cs typeface="Cambria"/>
                <a:sym typeface="Cambria"/>
              </a:rPr>
              <a:t>=           </a:t>
            </a:r>
            <a:r>
              <a:rPr lang="en-US" sz="1800" b="0" i="1" u="none" strike="noStrike" cap="none">
                <a:solidFill>
                  <a:srgbClr val="000000"/>
                </a:solidFill>
                <a:latin typeface="Times New Roman"/>
                <a:ea typeface="Times New Roman"/>
                <a:cs typeface="Times New Roman"/>
                <a:sym typeface="Times New Roman"/>
              </a:rPr>
              <a:t>tan</a:t>
            </a:r>
            <a:r>
              <a:rPr lang="en-US" sz="1875" b="0" i="0" u="none" strike="noStrike" cap="none" baseline="30000">
                <a:solidFill>
                  <a:srgbClr val="000000"/>
                </a:solidFill>
                <a:latin typeface="Lucida Sans"/>
                <a:ea typeface="Lucida Sans"/>
                <a:cs typeface="Lucida Sans"/>
                <a:sym typeface="Lucida Sans"/>
              </a:rPr>
              <a:t>−</a:t>
            </a:r>
            <a:r>
              <a:rPr lang="en-US" sz="1875" b="0" i="0" u="none" strike="noStrike" cap="none" baseline="30000">
                <a:solidFill>
                  <a:srgbClr val="000000"/>
                </a:solidFill>
                <a:latin typeface="Cambria"/>
                <a:ea typeface="Cambria"/>
                <a:cs typeface="Cambria"/>
                <a:sym typeface="Cambria"/>
              </a:rPr>
              <a:t>1</a:t>
            </a:r>
            <a:r>
              <a:rPr lang="en-US" sz="1800" b="0" i="0" u="none" strike="noStrike" cap="none">
                <a:solidFill>
                  <a:srgbClr val="000000"/>
                </a:solidFill>
                <a:latin typeface="Cambria"/>
                <a:ea typeface="Cambria"/>
                <a:cs typeface="Cambria"/>
                <a:sym typeface="Cambria"/>
              </a:rPr>
              <a:t>( </a:t>
            </a:r>
            <a:r>
              <a:rPr lang="en-US" sz="2700" b="0" i="1" u="none" strike="noStrike" cap="none" baseline="30000">
                <a:solidFill>
                  <a:srgbClr val="000000"/>
                </a:solidFill>
                <a:latin typeface="Times New Roman"/>
                <a:ea typeface="Times New Roman"/>
                <a:cs typeface="Times New Roman"/>
                <a:sym typeface="Times New Roman"/>
              </a:rPr>
              <a:t>g</a:t>
            </a:r>
            <a:r>
              <a:rPr lang="en-US" sz="1875" b="0" i="1" u="none" strike="noStrike" cap="none" baseline="30000">
                <a:solidFill>
                  <a:srgbClr val="000000"/>
                </a:solidFill>
                <a:latin typeface="Times New Roman"/>
                <a:ea typeface="Times New Roman"/>
                <a:cs typeface="Times New Roman"/>
                <a:sym typeface="Times New Roman"/>
              </a:rPr>
              <a:t>y </a:t>
            </a:r>
            <a:r>
              <a:rPr lang="en-US" sz="1800" b="0" i="0" u="none" strike="noStrike" cap="none">
                <a:solidFill>
                  <a:srgbClr val="000000"/>
                </a:solidFill>
                <a:latin typeface="Cambria"/>
                <a:ea typeface="Cambria"/>
                <a:cs typeface="Cambria"/>
                <a:sym typeface="Cambria"/>
              </a:rPr>
              <a:t>)</a:t>
            </a:r>
            <a:endParaRPr sz="1800" b="0" i="0" u="none" strike="noStrike" cap="none">
              <a:solidFill>
                <a:srgbClr val="000000"/>
              </a:solidFill>
              <a:latin typeface="Cambria"/>
              <a:ea typeface="Cambria"/>
              <a:cs typeface="Cambria"/>
              <a:sym typeface="Cambria"/>
            </a:endParaRPr>
          </a:p>
        </p:txBody>
      </p:sp>
      <p:sp>
        <p:nvSpPr>
          <p:cNvPr id="844" name="Google Shape;844;g2aec46638a1_0_500"/>
          <p:cNvSpPr txBox="1">
            <a:spLocks noGrp="1"/>
          </p:cNvSpPr>
          <p:nvPr>
            <p:ph type="title"/>
          </p:nvPr>
        </p:nvSpPr>
        <p:spPr>
          <a:xfrm>
            <a:off x="711200" y="304800"/>
            <a:ext cx="7782300" cy="443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2800"/>
              <a:t>Find horizontal and vertical gradients</a:t>
            </a:r>
            <a:endParaRPr sz="2800"/>
          </a:p>
        </p:txBody>
      </p:sp>
      <p:sp>
        <p:nvSpPr>
          <p:cNvPr id="845" name="Google Shape;845;g2aec46638a1_0_500"/>
          <p:cNvSpPr txBox="1"/>
          <p:nvPr/>
        </p:nvSpPr>
        <p:spPr>
          <a:xfrm>
            <a:off x="711200" y="787400"/>
            <a:ext cx="77049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Gradient Magnitude and orientations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aec46638a1_0_525"/>
          <p:cNvSpPr txBox="1">
            <a:spLocks noGrp="1"/>
          </p:cNvSpPr>
          <p:nvPr>
            <p:ph type="title"/>
          </p:nvPr>
        </p:nvSpPr>
        <p:spPr>
          <a:xfrm>
            <a:off x="711200" y="227075"/>
            <a:ext cx="7782300" cy="1069800"/>
          </a:xfrm>
          <a:prstGeom prst="rect">
            <a:avLst/>
          </a:prstGeom>
          <a:noFill/>
          <a:ln>
            <a:noFill/>
          </a:ln>
        </p:spPr>
        <p:txBody>
          <a:bodyPr spcFirstLastPara="1" wrap="square" lIns="0" tIns="228600" rIns="0" bIns="0" anchor="t" anchorCtr="0">
            <a:spAutoFit/>
          </a:bodyPr>
          <a:lstStyle/>
          <a:p>
            <a:pPr marL="203200" lvl="0" indent="0" algn="l" rtl="0">
              <a:lnSpc>
                <a:spcPct val="118000"/>
              </a:lnSpc>
              <a:spcBef>
                <a:spcPts val="0"/>
              </a:spcBef>
              <a:spcAft>
                <a:spcPts val="0"/>
              </a:spcAft>
              <a:buSzPts val="1400"/>
              <a:buNone/>
            </a:pPr>
            <a:r>
              <a:rPr lang="en-US" sz="2500"/>
              <a:t>Blocks and Cells</a:t>
            </a:r>
            <a:endParaRPr sz="2500"/>
          </a:p>
          <a:p>
            <a:pPr marL="203200" lvl="0" indent="0" algn="l" rtl="0">
              <a:lnSpc>
                <a:spcPct val="118000"/>
              </a:lnSpc>
              <a:spcBef>
                <a:spcPts val="0"/>
              </a:spcBef>
              <a:spcAft>
                <a:spcPts val="0"/>
              </a:spcAft>
              <a:buSzPts val="1400"/>
              <a:buNone/>
            </a:pPr>
            <a:r>
              <a:rPr lang="en-US" sz="2500"/>
              <a:t>Use a patch of 64 x 128</a:t>
            </a:r>
            <a:endParaRPr sz="2500"/>
          </a:p>
        </p:txBody>
      </p:sp>
      <p:grpSp>
        <p:nvGrpSpPr>
          <p:cNvPr id="851" name="Google Shape;851;g2aec46638a1_0_525"/>
          <p:cNvGrpSpPr/>
          <p:nvPr/>
        </p:nvGrpSpPr>
        <p:grpSpPr>
          <a:xfrm>
            <a:off x="1100639" y="1634956"/>
            <a:ext cx="5377782" cy="2717701"/>
            <a:chOff x="825500" y="1634956"/>
            <a:chExt cx="4033438" cy="2717701"/>
          </a:xfrm>
        </p:grpSpPr>
        <p:pic>
          <p:nvPicPr>
            <p:cNvPr id="852" name="Google Shape;852;g2aec46638a1_0_525"/>
            <p:cNvPicPr preferRelativeResize="0"/>
            <p:nvPr/>
          </p:nvPicPr>
          <p:blipFill rotWithShape="1">
            <a:blip r:embed="rId3">
              <a:alphaModFix/>
            </a:blip>
            <a:srcRect/>
            <a:stretch/>
          </p:blipFill>
          <p:spPr>
            <a:xfrm>
              <a:off x="863600" y="1689099"/>
              <a:ext cx="3995338" cy="2663558"/>
            </a:xfrm>
            <a:prstGeom prst="rect">
              <a:avLst/>
            </a:prstGeom>
            <a:noFill/>
            <a:ln>
              <a:noFill/>
            </a:ln>
          </p:spPr>
        </p:pic>
        <p:pic>
          <p:nvPicPr>
            <p:cNvPr id="853" name="Google Shape;853;g2aec46638a1_0_525"/>
            <p:cNvPicPr preferRelativeResize="0"/>
            <p:nvPr/>
          </p:nvPicPr>
          <p:blipFill rotWithShape="1">
            <a:blip r:embed="rId4">
              <a:alphaModFix/>
            </a:blip>
            <a:srcRect/>
            <a:stretch/>
          </p:blipFill>
          <p:spPr>
            <a:xfrm>
              <a:off x="825500" y="1634956"/>
              <a:ext cx="977702" cy="1681957"/>
            </a:xfrm>
            <a:prstGeom prst="rect">
              <a:avLst/>
            </a:prstGeom>
            <a:noFill/>
            <a:ln>
              <a:noFill/>
            </a:ln>
          </p:spPr>
        </p:pic>
        <p:sp>
          <p:nvSpPr>
            <p:cNvPr id="854" name="Google Shape;854;g2aec46638a1_0_525"/>
            <p:cNvSpPr/>
            <p:nvPr/>
          </p:nvSpPr>
          <p:spPr>
            <a:xfrm>
              <a:off x="876300" y="1662756"/>
              <a:ext cx="876300" cy="1580514"/>
            </a:xfrm>
            <a:custGeom>
              <a:avLst/>
              <a:gdLst/>
              <a:ahLst/>
              <a:cxnLst/>
              <a:rect l="l" t="t" r="r" b="b"/>
              <a:pathLst>
                <a:path w="876300" h="1580514" extrusionOk="0">
                  <a:moveTo>
                    <a:pt x="0" y="0"/>
                  </a:moveTo>
                  <a:lnTo>
                    <a:pt x="876102" y="0"/>
                  </a:lnTo>
                  <a:lnTo>
                    <a:pt x="876102" y="1580357"/>
                  </a:lnTo>
                  <a:lnTo>
                    <a:pt x="0" y="1580357"/>
                  </a:lnTo>
                  <a:lnTo>
                    <a:pt x="0" y="0"/>
                  </a:lnTo>
                  <a:close/>
                </a:path>
              </a:pathLst>
            </a:custGeom>
            <a:noFill/>
            <a:ln w="25375" cap="flat" cmpd="sng">
              <a:solidFill>
                <a:srgbClr val="FFE5E7"/>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5" name="Google Shape;855;g2aec46638a1_0_525"/>
          <p:cNvGrpSpPr/>
          <p:nvPr/>
        </p:nvGrpSpPr>
        <p:grpSpPr>
          <a:xfrm>
            <a:off x="6644081" y="2959089"/>
            <a:ext cx="1303570" cy="163577"/>
            <a:chOff x="4983185" y="2959089"/>
            <a:chExt cx="977702" cy="163577"/>
          </a:xfrm>
        </p:grpSpPr>
        <p:pic>
          <p:nvPicPr>
            <p:cNvPr id="856" name="Google Shape;856;g2aec46638a1_0_525"/>
            <p:cNvPicPr preferRelativeResize="0"/>
            <p:nvPr/>
          </p:nvPicPr>
          <p:blipFill rotWithShape="1">
            <a:blip r:embed="rId5">
              <a:alphaModFix/>
            </a:blip>
            <a:srcRect/>
            <a:stretch/>
          </p:blipFill>
          <p:spPr>
            <a:xfrm>
              <a:off x="4983185" y="2959089"/>
              <a:ext cx="977702" cy="163577"/>
            </a:xfrm>
            <a:prstGeom prst="rect">
              <a:avLst/>
            </a:prstGeom>
            <a:noFill/>
            <a:ln>
              <a:noFill/>
            </a:ln>
          </p:spPr>
        </p:pic>
        <p:sp>
          <p:nvSpPr>
            <p:cNvPr id="857" name="Google Shape;857;g2aec46638a1_0_525"/>
            <p:cNvSpPr/>
            <p:nvPr/>
          </p:nvSpPr>
          <p:spPr>
            <a:xfrm>
              <a:off x="5021285" y="3020877"/>
              <a:ext cx="810260" cy="0"/>
            </a:xfrm>
            <a:custGeom>
              <a:avLst/>
              <a:gdLst/>
              <a:ahLst/>
              <a:cxnLst/>
              <a:rect l="l" t="t" r="r" b="b"/>
              <a:pathLst>
                <a:path w="810260" h="120000" extrusionOk="0">
                  <a:moveTo>
                    <a:pt x="0" y="0"/>
                  </a:moveTo>
                  <a:lnTo>
                    <a:pt x="797192" y="0"/>
                  </a:lnTo>
                  <a:lnTo>
                    <a:pt x="809892"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2aec46638a1_0_525"/>
            <p:cNvSpPr/>
            <p:nvPr/>
          </p:nvSpPr>
          <p:spPr>
            <a:xfrm>
              <a:off x="5835411" y="2977191"/>
              <a:ext cx="87629" cy="87630"/>
            </a:xfrm>
            <a:custGeom>
              <a:avLst/>
              <a:gdLst/>
              <a:ahLst/>
              <a:cxnLst/>
              <a:rect l="l" t="t" r="r" b="b"/>
              <a:pathLst>
                <a:path w="87629" h="87630" extrusionOk="0">
                  <a:moveTo>
                    <a:pt x="0" y="0"/>
                  </a:moveTo>
                  <a:lnTo>
                    <a:pt x="0" y="87375"/>
                  </a:lnTo>
                  <a:lnTo>
                    <a:pt x="87375" y="43687"/>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59" name="Google Shape;859;g2aec46638a1_0_525"/>
          <p:cNvPicPr preferRelativeResize="0"/>
          <p:nvPr/>
        </p:nvPicPr>
        <p:blipFill rotWithShape="1">
          <a:blip r:embed="rId6">
            <a:alphaModFix/>
          </a:blip>
          <a:srcRect/>
          <a:stretch/>
        </p:blipFill>
        <p:spPr>
          <a:xfrm>
            <a:off x="8113513" y="2276971"/>
            <a:ext cx="937964" cy="1875928"/>
          </a:xfrm>
          <a:prstGeom prst="rect">
            <a:avLst/>
          </a:prstGeom>
          <a:noFill/>
          <a:ln>
            <a:noFill/>
          </a:ln>
        </p:spPr>
      </p:pic>
      <p:sp>
        <p:nvSpPr>
          <p:cNvPr id="860" name="Google Shape;860;g2aec46638a1_0_525"/>
          <p:cNvSpPr txBox="1"/>
          <p:nvPr/>
        </p:nvSpPr>
        <p:spPr>
          <a:xfrm>
            <a:off x="8551333" y="4203700"/>
            <a:ext cx="3732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64</a:t>
            </a:r>
            <a:endParaRPr sz="1800" b="0" i="0" u="none" strike="noStrike" cap="none">
              <a:solidFill>
                <a:srgbClr val="000000"/>
              </a:solidFill>
              <a:latin typeface="Arial"/>
              <a:ea typeface="Arial"/>
              <a:cs typeface="Arial"/>
              <a:sym typeface="Arial"/>
            </a:endParaRPr>
          </a:p>
        </p:txBody>
      </p:sp>
      <p:sp>
        <p:nvSpPr>
          <p:cNvPr id="861" name="Google Shape;861;g2aec46638a1_0_525"/>
          <p:cNvSpPr txBox="1"/>
          <p:nvPr/>
        </p:nvSpPr>
        <p:spPr>
          <a:xfrm>
            <a:off x="9448800" y="2857500"/>
            <a:ext cx="542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128</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6" name="Google Shape;866;g2aec46638a1_0_540"/>
          <p:cNvGrpSpPr/>
          <p:nvPr/>
        </p:nvGrpSpPr>
        <p:grpSpPr>
          <a:xfrm>
            <a:off x="2510635" y="1322342"/>
            <a:ext cx="2681505" cy="5103456"/>
            <a:chOff x="1882976" y="1322342"/>
            <a:chExt cx="2681505" cy="5103456"/>
          </a:xfrm>
        </p:grpSpPr>
        <p:pic>
          <p:nvPicPr>
            <p:cNvPr id="867" name="Google Shape;867;g2aec46638a1_0_540"/>
            <p:cNvPicPr preferRelativeResize="0"/>
            <p:nvPr/>
          </p:nvPicPr>
          <p:blipFill rotWithShape="1">
            <a:blip r:embed="rId3">
              <a:alphaModFix/>
            </a:blip>
            <a:srcRect/>
            <a:stretch/>
          </p:blipFill>
          <p:spPr>
            <a:xfrm>
              <a:off x="1915642" y="1322342"/>
              <a:ext cx="2551728" cy="5103456"/>
            </a:xfrm>
            <a:prstGeom prst="rect">
              <a:avLst/>
            </a:prstGeom>
            <a:noFill/>
            <a:ln>
              <a:noFill/>
            </a:ln>
          </p:spPr>
        </p:pic>
        <p:pic>
          <p:nvPicPr>
            <p:cNvPr id="868" name="Google Shape;868;g2aec46638a1_0_540"/>
            <p:cNvPicPr preferRelativeResize="0"/>
            <p:nvPr/>
          </p:nvPicPr>
          <p:blipFill rotWithShape="1">
            <a:blip r:embed="rId4">
              <a:alphaModFix/>
            </a:blip>
            <a:srcRect/>
            <a:stretch/>
          </p:blipFill>
          <p:spPr>
            <a:xfrm>
              <a:off x="2206716" y="2243763"/>
              <a:ext cx="415327" cy="417365"/>
            </a:xfrm>
            <a:prstGeom prst="rect">
              <a:avLst/>
            </a:prstGeom>
            <a:noFill/>
            <a:ln>
              <a:noFill/>
            </a:ln>
          </p:spPr>
        </p:pic>
        <p:pic>
          <p:nvPicPr>
            <p:cNvPr id="869" name="Google Shape;869;g2aec46638a1_0_540"/>
            <p:cNvPicPr preferRelativeResize="0"/>
            <p:nvPr/>
          </p:nvPicPr>
          <p:blipFill rotWithShape="1">
            <a:blip r:embed="rId4">
              <a:alphaModFix/>
            </a:blip>
            <a:srcRect/>
            <a:stretch/>
          </p:blipFill>
          <p:spPr>
            <a:xfrm>
              <a:off x="1882976" y="2243763"/>
              <a:ext cx="415327" cy="417365"/>
            </a:xfrm>
            <a:prstGeom prst="rect">
              <a:avLst/>
            </a:prstGeom>
            <a:noFill/>
            <a:ln>
              <a:noFill/>
            </a:ln>
          </p:spPr>
        </p:pic>
        <p:pic>
          <p:nvPicPr>
            <p:cNvPr id="870" name="Google Shape;870;g2aec46638a1_0_540"/>
            <p:cNvPicPr preferRelativeResize="0"/>
            <p:nvPr/>
          </p:nvPicPr>
          <p:blipFill rotWithShape="1">
            <a:blip r:embed="rId4">
              <a:alphaModFix/>
            </a:blip>
            <a:srcRect/>
            <a:stretch/>
          </p:blipFill>
          <p:spPr>
            <a:xfrm>
              <a:off x="2854195" y="2243763"/>
              <a:ext cx="415327" cy="417365"/>
            </a:xfrm>
            <a:prstGeom prst="rect">
              <a:avLst/>
            </a:prstGeom>
            <a:noFill/>
            <a:ln>
              <a:noFill/>
            </a:ln>
          </p:spPr>
        </p:pic>
        <p:pic>
          <p:nvPicPr>
            <p:cNvPr id="871" name="Google Shape;871;g2aec46638a1_0_540"/>
            <p:cNvPicPr preferRelativeResize="0"/>
            <p:nvPr/>
          </p:nvPicPr>
          <p:blipFill rotWithShape="1">
            <a:blip r:embed="rId4">
              <a:alphaModFix/>
            </a:blip>
            <a:srcRect/>
            <a:stretch/>
          </p:blipFill>
          <p:spPr>
            <a:xfrm>
              <a:off x="2530455" y="2243763"/>
              <a:ext cx="415327" cy="417365"/>
            </a:xfrm>
            <a:prstGeom prst="rect">
              <a:avLst/>
            </a:prstGeom>
            <a:noFill/>
            <a:ln>
              <a:noFill/>
            </a:ln>
          </p:spPr>
        </p:pic>
        <p:pic>
          <p:nvPicPr>
            <p:cNvPr id="872" name="Google Shape;872;g2aec46638a1_0_540"/>
            <p:cNvPicPr preferRelativeResize="0"/>
            <p:nvPr/>
          </p:nvPicPr>
          <p:blipFill rotWithShape="1">
            <a:blip r:embed="rId4">
              <a:alphaModFix/>
            </a:blip>
            <a:srcRect/>
            <a:stretch/>
          </p:blipFill>
          <p:spPr>
            <a:xfrm>
              <a:off x="3501675" y="2243763"/>
              <a:ext cx="415327" cy="417365"/>
            </a:xfrm>
            <a:prstGeom prst="rect">
              <a:avLst/>
            </a:prstGeom>
            <a:noFill/>
            <a:ln>
              <a:noFill/>
            </a:ln>
          </p:spPr>
        </p:pic>
        <p:pic>
          <p:nvPicPr>
            <p:cNvPr id="873" name="Google Shape;873;g2aec46638a1_0_540"/>
            <p:cNvPicPr preferRelativeResize="0"/>
            <p:nvPr/>
          </p:nvPicPr>
          <p:blipFill rotWithShape="1">
            <a:blip r:embed="rId4">
              <a:alphaModFix/>
            </a:blip>
            <a:srcRect/>
            <a:stretch/>
          </p:blipFill>
          <p:spPr>
            <a:xfrm>
              <a:off x="3177936" y="2243763"/>
              <a:ext cx="415327" cy="417365"/>
            </a:xfrm>
            <a:prstGeom prst="rect">
              <a:avLst/>
            </a:prstGeom>
            <a:noFill/>
            <a:ln>
              <a:noFill/>
            </a:ln>
          </p:spPr>
        </p:pic>
        <p:pic>
          <p:nvPicPr>
            <p:cNvPr id="874" name="Google Shape;874;g2aec46638a1_0_540"/>
            <p:cNvPicPr preferRelativeResize="0"/>
            <p:nvPr/>
          </p:nvPicPr>
          <p:blipFill rotWithShape="1">
            <a:blip r:embed="rId4">
              <a:alphaModFix/>
            </a:blip>
            <a:srcRect/>
            <a:stretch/>
          </p:blipFill>
          <p:spPr>
            <a:xfrm>
              <a:off x="4149154" y="2243763"/>
              <a:ext cx="415327" cy="417365"/>
            </a:xfrm>
            <a:prstGeom prst="rect">
              <a:avLst/>
            </a:prstGeom>
            <a:noFill/>
            <a:ln>
              <a:noFill/>
            </a:ln>
          </p:spPr>
        </p:pic>
      </p:grpSp>
      <p:graphicFrame>
        <p:nvGraphicFramePr>
          <p:cNvPr id="875" name="Google Shape;875;g2aec46638a1_0_540"/>
          <p:cNvGraphicFramePr/>
          <p:nvPr/>
        </p:nvGraphicFramePr>
        <p:xfrm>
          <a:off x="2527568" y="1289050"/>
          <a:ext cx="3000000" cy="3000000"/>
        </p:xfrm>
        <a:graphic>
          <a:graphicData uri="http://schemas.openxmlformats.org/drawingml/2006/table">
            <a:tbl>
              <a:tblPr firstRow="1" bandRow="1">
                <a:noFill/>
                <a:tableStyleId>{390D52A9-B49C-4DC6-8EFF-BB338FFC0E17}</a:tableStyleId>
              </a:tblPr>
              <a:tblGrid>
                <a:gridCol w="408100">
                  <a:extLst>
                    <a:ext uri="{9D8B030D-6E8A-4147-A177-3AD203B41FA5}">
                      <a16:colId xmlns:a16="http://schemas.microsoft.com/office/drawing/2014/main" val="20000"/>
                    </a:ext>
                  </a:extLst>
                </a:gridCol>
                <a:gridCol w="425025">
                  <a:extLst>
                    <a:ext uri="{9D8B030D-6E8A-4147-A177-3AD203B41FA5}">
                      <a16:colId xmlns:a16="http://schemas.microsoft.com/office/drawing/2014/main" val="20001"/>
                    </a:ext>
                  </a:extLst>
                </a:gridCol>
                <a:gridCol w="438575">
                  <a:extLst>
                    <a:ext uri="{9D8B030D-6E8A-4147-A177-3AD203B41FA5}">
                      <a16:colId xmlns:a16="http://schemas.microsoft.com/office/drawing/2014/main" val="20002"/>
                    </a:ext>
                  </a:extLst>
                </a:gridCol>
                <a:gridCol w="431800">
                  <a:extLst>
                    <a:ext uri="{9D8B030D-6E8A-4147-A177-3AD203B41FA5}">
                      <a16:colId xmlns:a16="http://schemas.microsoft.com/office/drawing/2014/main" val="20003"/>
                    </a:ext>
                  </a:extLst>
                </a:gridCol>
                <a:gridCol w="425025">
                  <a:extLst>
                    <a:ext uri="{9D8B030D-6E8A-4147-A177-3AD203B41FA5}">
                      <a16:colId xmlns:a16="http://schemas.microsoft.com/office/drawing/2014/main" val="20004"/>
                    </a:ext>
                  </a:extLst>
                </a:gridCol>
                <a:gridCol w="431800">
                  <a:extLst>
                    <a:ext uri="{9D8B030D-6E8A-4147-A177-3AD203B41FA5}">
                      <a16:colId xmlns:a16="http://schemas.microsoft.com/office/drawing/2014/main" val="20005"/>
                    </a:ext>
                  </a:extLst>
                </a:gridCol>
                <a:gridCol w="431800">
                  <a:extLst>
                    <a:ext uri="{9D8B030D-6E8A-4147-A177-3AD203B41FA5}">
                      <a16:colId xmlns:a16="http://schemas.microsoft.com/office/drawing/2014/main" val="20006"/>
                    </a:ext>
                  </a:extLst>
                </a:gridCol>
                <a:gridCol w="448725">
                  <a:extLst>
                    <a:ext uri="{9D8B030D-6E8A-4147-A177-3AD203B41FA5}">
                      <a16:colId xmlns:a16="http://schemas.microsoft.com/office/drawing/2014/main" val="20007"/>
                    </a:ext>
                  </a:extLst>
                </a:gridCol>
              </a:tblGrid>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E23A2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57150" cap="flat" cmpd="sng">
                      <a:solidFill>
                        <a:srgbClr val="E23A2F"/>
                      </a:solidFill>
                      <a:prstDash val="solid"/>
                      <a:round/>
                      <a:headEnd type="none" w="sm" len="sm"/>
                      <a:tailEnd type="none" w="sm" len="sm"/>
                    </a:lnR>
                    <a:lnT w="57150" cap="flat" cmpd="sng">
                      <a:solidFill>
                        <a:srgbClr val="5757F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5757FF"/>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0"/>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E23A2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57150" cap="flat" cmpd="sng">
                      <a:solidFill>
                        <a:srgbClr val="E23A2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5757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E23A2F"/>
                      </a:solidFill>
                      <a:prstDash val="solid"/>
                      <a:round/>
                      <a:headEnd type="none" w="sm" len="sm"/>
                      <a:tailEnd type="none" w="sm" len="sm"/>
                    </a:lnL>
                    <a:lnR w="57150" cap="flat" cmpd="sng">
                      <a:solidFill>
                        <a:srgbClr val="5757FF"/>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5757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57150" cap="flat" cmpd="sng">
                      <a:solidFill>
                        <a:srgbClr val="5757FF"/>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762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1"/>
                  </a:ext>
                </a:extLst>
              </a:tr>
              <a:tr h="313050">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E23A2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5757F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57150" cap="flat" cmpd="sng">
                      <a:solidFill>
                        <a:srgbClr val="16E232"/>
                      </a:solidFill>
                      <a:prstDash val="solid"/>
                      <a:round/>
                      <a:headEnd type="none" w="sm" len="sm"/>
                      <a:tailEnd type="none" w="sm" len="sm"/>
                    </a:lnR>
                    <a:lnT w="76200" cap="flat" cmpd="sng">
                      <a:solidFill>
                        <a:srgbClr val="5757FF"/>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5715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762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2"/>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3"/>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4"/>
                  </a:ext>
                </a:extLst>
              </a:tr>
              <a:tr h="314325">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5"/>
                  </a:ext>
                </a:extLst>
              </a:tr>
              <a:tr h="32322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6"/>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07"/>
                  </a:ext>
                </a:extLst>
              </a:tr>
              <a:tr h="313050">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08"/>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09"/>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10"/>
                  </a:ext>
                </a:extLst>
              </a:tr>
              <a:tr h="314325">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900"/>
                        <a:buFont typeface="Arial"/>
                        <a:buNone/>
                      </a:pPr>
                      <a:endParaRPr sz="19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11"/>
                  </a:ext>
                </a:extLst>
              </a:tr>
              <a:tr h="323850">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28575"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12"/>
                  </a:ext>
                </a:extLst>
              </a:tr>
              <a:tr h="3206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38100" cap="flat" cmpd="sng">
                      <a:solidFill>
                        <a:srgbClr val="16E232"/>
                      </a:solidFill>
                      <a:prstDash val="solid"/>
                      <a:round/>
                      <a:headEnd type="none" w="sm" len="sm"/>
                      <a:tailEnd type="none" w="sm" len="sm"/>
                    </a:lnB>
                  </a:tcPr>
                </a:tc>
                <a:extLst>
                  <a:ext uri="{0D108BD9-81ED-4DB2-BD59-A6C34878D82A}">
                    <a16:rowId xmlns:a16="http://schemas.microsoft.com/office/drawing/2014/main" val="10013"/>
                  </a:ext>
                </a:extLst>
              </a:tr>
              <a:tr h="320050">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38100" cap="flat" cmpd="sng">
                      <a:solidFill>
                        <a:srgbClr val="16E232"/>
                      </a:solidFill>
                      <a:prstDash val="solid"/>
                      <a:round/>
                      <a:headEnd type="none" w="sm" len="sm"/>
                      <a:tailEnd type="none" w="sm" len="sm"/>
                    </a:lnT>
                    <a:lnB w="57150" cap="flat" cmpd="sng">
                      <a:solidFill>
                        <a:srgbClr val="16E232"/>
                      </a:solidFill>
                      <a:prstDash val="solid"/>
                      <a:round/>
                      <a:headEnd type="none" w="sm" len="sm"/>
                      <a:tailEnd type="none" w="sm" len="sm"/>
                    </a:lnB>
                  </a:tcPr>
                </a:tc>
                <a:extLst>
                  <a:ext uri="{0D108BD9-81ED-4DB2-BD59-A6C34878D82A}">
                    <a16:rowId xmlns:a16="http://schemas.microsoft.com/office/drawing/2014/main" val="10014"/>
                  </a:ext>
                </a:extLst>
              </a:tr>
              <a:tr h="322575">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28575"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38100"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Times New Roman"/>
                        <a:ea typeface="Times New Roman"/>
                        <a:cs typeface="Times New Roman"/>
                        <a:sym typeface="Times New Roman"/>
                      </a:endParaRPr>
                    </a:p>
                  </a:txBody>
                  <a:tcPr marL="0" marR="0" marT="0" marB="0">
                    <a:lnL w="38100" cap="flat" cmpd="sng">
                      <a:solidFill>
                        <a:srgbClr val="16E232"/>
                      </a:solidFill>
                      <a:prstDash val="solid"/>
                      <a:round/>
                      <a:headEnd type="none" w="sm" len="sm"/>
                      <a:tailEnd type="none" w="sm" len="sm"/>
                    </a:lnL>
                    <a:lnR w="28575" cap="flat" cmpd="sng">
                      <a:solidFill>
                        <a:srgbClr val="16E232"/>
                      </a:solidFill>
                      <a:prstDash val="solid"/>
                      <a:round/>
                      <a:headEnd type="none" w="sm" len="sm"/>
                      <a:tailEnd type="none" w="sm" len="sm"/>
                    </a:lnR>
                    <a:lnT w="57150" cap="flat" cmpd="sng">
                      <a:solidFill>
                        <a:srgbClr val="16E232"/>
                      </a:solidFill>
                      <a:prstDash val="solid"/>
                      <a:round/>
                      <a:headEnd type="none" w="sm" len="sm"/>
                      <a:tailEnd type="none" w="sm" len="sm"/>
                    </a:lnT>
                    <a:lnB w="28575" cap="flat" cmpd="sng">
                      <a:solidFill>
                        <a:srgbClr val="16E232"/>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pic>
        <p:nvPicPr>
          <p:cNvPr id="876" name="Google Shape;876;g2aec46638a1_0_540"/>
          <p:cNvPicPr preferRelativeResize="0"/>
          <p:nvPr/>
        </p:nvPicPr>
        <p:blipFill rotWithShape="1">
          <a:blip r:embed="rId4">
            <a:alphaModFix/>
          </a:blip>
          <a:srcRect/>
          <a:stretch/>
        </p:blipFill>
        <p:spPr>
          <a:xfrm>
            <a:off x="5100553" y="2243763"/>
            <a:ext cx="415327" cy="417365"/>
          </a:xfrm>
          <a:prstGeom prst="rect">
            <a:avLst/>
          </a:prstGeom>
          <a:noFill/>
          <a:ln>
            <a:noFill/>
          </a:ln>
        </p:spPr>
      </p:pic>
      <p:grpSp>
        <p:nvGrpSpPr>
          <p:cNvPr id="877" name="Google Shape;877;g2aec46638a1_0_540"/>
          <p:cNvGrpSpPr/>
          <p:nvPr/>
        </p:nvGrpSpPr>
        <p:grpSpPr>
          <a:xfrm>
            <a:off x="2510635" y="2573963"/>
            <a:ext cx="739067" cy="417365"/>
            <a:chOff x="1882976" y="2573963"/>
            <a:chExt cx="739067" cy="417365"/>
          </a:xfrm>
        </p:grpSpPr>
        <p:pic>
          <p:nvPicPr>
            <p:cNvPr id="878" name="Google Shape;878;g2aec46638a1_0_540"/>
            <p:cNvPicPr preferRelativeResize="0"/>
            <p:nvPr/>
          </p:nvPicPr>
          <p:blipFill rotWithShape="1">
            <a:blip r:embed="rId4">
              <a:alphaModFix/>
            </a:blip>
            <a:srcRect/>
            <a:stretch/>
          </p:blipFill>
          <p:spPr>
            <a:xfrm>
              <a:off x="2206716" y="2573963"/>
              <a:ext cx="415327" cy="417365"/>
            </a:xfrm>
            <a:prstGeom prst="rect">
              <a:avLst/>
            </a:prstGeom>
            <a:noFill/>
            <a:ln>
              <a:noFill/>
            </a:ln>
          </p:spPr>
        </p:pic>
        <p:pic>
          <p:nvPicPr>
            <p:cNvPr id="879" name="Google Shape;879;g2aec46638a1_0_540"/>
            <p:cNvPicPr preferRelativeResize="0"/>
            <p:nvPr/>
          </p:nvPicPr>
          <p:blipFill rotWithShape="1">
            <a:blip r:embed="rId4">
              <a:alphaModFix/>
            </a:blip>
            <a:srcRect/>
            <a:stretch/>
          </p:blipFill>
          <p:spPr>
            <a:xfrm>
              <a:off x="1882976" y="2573963"/>
              <a:ext cx="415327" cy="417365"/>
            </a:xfrm>
            <a:prstGeom prst="rect">
              <a:avLst/>
            </a:prstGeom>
            <a:noFill/>
            <a:ln>
              <a:noFill/>
            </a:ln>
          </p:spPr>
        </p:pic>
      </p:grpSp>
      <p:grpSp>
        <p:nvGrpSpPr>
          <p:cNvPr id="880" name="Google Shape;880;g2aec46638a1_0_540"/>
          <p:cNvGrpSpPr/>
          <p:nvPr/>
        </p:nvGrpSpPr>
        <p:grpSpPr>
          <a:xfrm>
            <a:off x="3373941" y="2573963"/>
            <a:ext cx="739066" cy="417365"/>
            <a:chOff x="2530456" y="2573963"/>
            <a:chExt cx="739066" cy="417365"/>
          </a:xfrm>
        </p:grpSpPr>
        <p:pic>
          <p:nvPicPr>
            <p:cNvPr id="881" name="Google Shape;881;g2aec46638a1_0_540"/>
            <p:cNvPicPr preferRelativeResize="0"/>
            <p:nvPr/>
          </p:nvPicPr>
          <p:blipFill rotWithShape="1">
            <a:blip r:embed="rId4">
              <a:alphaModFix/>
            </a:blip>
            <a:srcRect/>
            <a:stretch/>
          </p:blipFill>
          <p:spPr>
            <a:xfrm>
              <a:off x="2854195" y="2573963"/>
              <a:ext cx="415327" cy="417365"/>
            </a:xfrm>
            <a:prstGeom prst="rect">
              <a:avLst/>
            </a:prstGeom>
            <a:noFill/>
            <a:ln>
              <a:noFill/>
            </a:ln>
          </p:spPr>
        </p:pic>
        <p:pic>
          <p:nvPicPr>
            <p:cNvPr id="882" name="Google Shape;882;g2aec46638a1_0_540"/>
            <p:cNvPicPr preferRelativeResize="0"/>
            <p:nvPr/>
          </p:nvPicPr>
          <p:blipFill rotWithShape="1">
            <a:blip r:embed="rId4">
              <a:alphaModFix/>
            </a:blip>
            <a:srcRect/>
            <a:stretch/>
          </p:blipFill>
          <p:spPr>
            <a:xfrm>
              <a:off x="2530456" y="2573963"/>
              <a:ext cx="415327" cy="417365"/>
            </a:xfrm>
            <a:prstGeom prst="rect">
              <a:avLst/>
            </a:prstGeom>
            <a:noFill/>
            <a:ln>
              <a:noFill/>
            </a:ln>
          </p:spPr>
        </p:pic>
      </p:grpSp>
      <p:grpSp>
        <p:nvGrpSpPr>
          <p:cNvPr id="883" name="Google Shape;883;g2aec46638a1_0_540"/>
          <p:cNvGrpSpPr/>
          <p:nvPr/>
        </p:nvGrpSpPr>
        <p:grpSpPr>
          <a:xfrm>
            <a:off x="4237248" y="2573963"/>
            <a:ext cx="739066" cy="417365"/>
            <a:chOff x="3177936" y="2573963"/>
            <a:chExt cx="739066" cy="417365"/>
          </a:xfrm>
        </p:grpSpPr>
        <p:pic>
          <p:nvPicPr>
            <p:cNvPr id="884" name="Google Shape;884;g2aec46638a1_0_540"/>
            <p:cNvPicPr preferRelativeResize="0"/>
            <p:nvPr/>
          </p:nvPicPr>
          <p:blipFill rotWithShape="1">
            <a:blip r:embed="rId4">
              <a:alphaModFix/>
            </a:blip>
            <a:srcRect/>
            <a:stretch/>
          </p:blipFill>
          <p:spPr>
            <a:xfrm>
              <a:off x="3501675" y="2573963"/>
              <a:ext cx="415327" cy="417365"/>
            </a:xfrm>
            <a:prstGeom prst="rect">
              <a:avLst/>
            </a:prstGeom>
            <a:noFill/>
            <a:ln>
              <a:noFill/>
            </a:ln>
          </p:spPr>
        </p:pic>
        <p:pic>
          <p:nvPicPr>
            <p:cNvPr id="885" name="Google Shape;885;g2aec46638a1_0_540"/>
            <p:cNvPicPr preferRelativeResize="0"/>
            <p:nvPr/>
          </p:nvPicPr>
          <p:blipFill rotWithShape="1">
            <a:blip r:embed="rId4">
              <a:alphaModFix/>
            </a:blip>
            <a:srcRect/>
            <a:stretch/>
          </p:blipFill>
          <p:spPr>
            <a:xfrm>
              <a:off x="3177936" y="2573963"/>
              <a:ext cx="415327" cy="417365"/>
            </a:xfrm>
            <a:prstGeom prst="rect">
              <a:avLst/>
            </a:prstGeom>
            <a:noFill/>
            <a:ln>
              <a:noFill/>
            </a:ln>
          </p:spPr>
        </p:pic>
      </p:grpSp>
      <p:pic>
        <p:nvPicPr>
          <p:cNvPr id="886" name="Google Shape;886;g2aec46638a1_0_540"/>
          <p:cNvPicPr preferRelativeResize="0"/>
          <p:nvPr/>
        </p:nvPicPr>
        <p:blipFill rotWithShape="1">
          <a:blip r:embed="rId4">
            <a:alphaModFix/>
          </a:blip>
          <a:srcRect/>
          <a:stretch/>
        </p:blipFill>
        <p:spPr>
          <a:xfrm>
            <a:off x="5532205" y="2573963"/>
            <a:ext cx="415327" cy="417365"/>
          </a:xfrm>
          <a:prstGeom prst="rect">
            <a:avLst/>
          </a:prstGeom>
          <a:noFill/>
          <a:ln>
            <a:noFill/>
          </a:ln>
        </p:spPr>
      </p:pic>
      <p:pic>
        <p:nvPicPr>
          <p:cNvPr id="887" name="Google Shape;887;g2aec46638a1_0_540"/>
          <p:cNvPicPr preferRelativeResize="0"/>
          <p:nvPr/>
        </p:nvPicPr>
        <p:blipFill rotWithShape="1">
          <a:blip r:embed="rId4">
            <a:alphaModFix/>
          </a:blip>
          <a:srcRect/>
          <a:stretch/>
        </p:blipFill>
        <p:spPr>
          <a:xfrm>
            <a:off x="5100553" y="2573963"/>
            <a:ext cx="415327" cy="417365"/>
          </a:xfrm>
          <a:prstGeom prst="rect">
            <a:avLst/>
          </a:prstGeom>
          <a:noFill/>
          <a:ln>
            <a:noFill/>
          </a:ln>
        </p:spPr>
      </p:pic>
      <p:grpSp>
        <p:nvGrpSpPr>
          <p:cNvPr id="888" name="Google Shape;888;g2aec46638a1_0_540"/>
          <p:cNvGrpSpPr/>
          <p:nvPr/>
        </p:nvGrpSpPr>
        <p:grpSpPr>
          <a:xfrm>
            <a:off x="2510635" y="2885114"/>
            <a:ext cx="739067" cy="417365"/>
            <a:chOff x="1882976" y="2885114"/>
            <a:chExt cx="739067" cy="417365"/>
          </a:xfrm>
        </p:grpSpPr>
        <p:pic>
          <p:nvPicPr>
            <p:cNvPr id="889" name="Google Shape;889;g2aec46638a1_0_540"/>
            <p:cNvPicPr preferRelativeResize="0"/>
            <p:nvPr/>
          </p:nvPicPr>
          <p:blipFill rotWithShape="1">
            <a:blip r:embed="rId4">
              <a:alphaModFix/>
            </a:blip>
            <a:srcRect/>
            <a:stretch/>
          </p:blipFill>
          <p:spPr>
            <a:xfrm>
              <a:off x="2206716" y="2885114"/>
              <a:ext cx="415327" cy="417365"/>
            </a:xfrm>
            <a:prstGeom prst="rect">
              <a:avLst/>
            </a:prstGeom>
            <a:noFill/>
            <a:ln>
              <a:noFill/>
            </a:ln>
          </p:spPr>
        </p:pic>
        <p:pic>
          <p:nvPicPr>
            <p:cNvPr id="890" name="Google Shape;890;g2aec46638a1_0_540"/>
            <p:cNvPicPr preferRelativeResize="0"/>
            <p:nvPr/>
          </p:nvPicPr>
          <p:blipFill rotWithShape="1">
            <a:blip r:embed="rId4">
              <a:alphaModFix/>
            </a:blip>
            <a:srcRect/>
            <a:stretch/>
          </p:blipFill>
          <p:spPr>
            <a:xfrm>
              <a:off x="1882976" y="2885114"/>
              <a:ext cx="415327" cy="417365"/>
            </a:xfrm>
            <a:prstGeom prst="rect">
              <a:avLst/>
            </a:prstGeom>
            <a:noFill/>
            <a:ln>
              <a:noFill/>
            </a:ln>
          </p:spPr>
        </p:pic>
      </p:grpSp>
      <p:grpSp>
        <p:nvGrpSpPr>
          <p:cNvPr id="891" name="Google Shape;891;g2aec46638a1_0_540"/>
          <p:cNvGrpSpPr/>
          <p:nvPr/>
        </p:nvGrpSpPr>
        <p:grpSpPr>
          <a:xfrm>
            <a:off x="3373941" y="2885114"/>
            <a:ext cx="739066" cy="417365"/>
            <a:chOff x="2530456" y="2885114"/>
            <a:chExt cx="739066" cy="417365"/>
          </a:xfrm>
        </p:grpSpPr>
        <p:pic>
          <p:nvPicPr>
            <p:cNvPr id="892" name="Google Shape;892;g2aec46638a1_0_540"/>
            <p:cNvPicPr preferRelativeResize="0"/>
            <p:nvPr/>
          </p:nvPicPr>
          <p:blipFill rotWithShape="1">
            <a:blip r:embed="rId4">
              <a:alphaModFix/>
            </a:blip>
            <a:srcRect/>
            <a:stretch/>
          </p:blipFill>
          <p:spPr>
            <a:xfrm>
              <a:off x="2854195" y="2885114"/>
              <a:ext cx="415327" cy="417365"/>
            </a:xfrm>
            <a:prstGeom prst="rect">
              <a:avLst/>
            </a:prstGeom>
            <a:noFill/>
            <a:ln>
              <a:noFill/>
            </a:ln>
          </p:spPr>
        </p:pic>
        <p:pic>
          <p:nvPicPr>
            <p:cNvPr id="893" name="Google Shape;893;g2aec46638a1_0_540"/>
            <p:cNvPicPr preferRelativeResize="0"/>
            <p:nvPr/>
          </p:nvPicPr>
          <p:blipFill rotWithShape="1">
            <a:blip r:embed="rId4">
              <a:alphaModFix/>
            </a:blip>
            <a:srcRect/>
            <a:stretch/>
          </p:blipFill>
          <p:spPr>
            <a:xfrm>
              <a:off x="2530456" y="2885114"/>
              <a:ext cx="415327" cy="417365"/>
            </a:xfrm>
            <a:prstGeom prst="rect">
              <a:avLst/>
            </a:prstGeom>
            <a:noFill/>
            <a:ln>
              <a:noFill/>
            </a:ln>
          </p:spPr>
        </p:pic>
      </p:grpSp>
      <p:grpSp>
        <p:nvGrpSpPr>
          <p:cNvPr id="894" name="Google Shape;894;g2aec46638a1_0_540"/>
          <p:cNvGrpSpPr/>
          <p:nvPr/>
        </p:nvGrpSpPr>
        <p:grpSpPr>
          <a:xfrm>
            <a:off x="4237248" y="2885114"/>
            <a:ext cx="739066" cy="417365"/>
            <a:chOff x="3177936" y="2885114"/>
            <a:chExt cx="739066" cy="417365"/>
          </a:xfrm>
        </p:grpSpPr>
        <p:pic>
          <p:nvPicPr>
            <p:cNvPr id="895" name="Google Shape;895;g2aec46638a1_0_540"/>
            <p:cNvPicPr preferRelativeResize="0"/>
            <p:nvPr/>
          </p:nvPicPr>
          <p:blipFill rotWithShape="1">
            <a:blip r:embed="rId4">
              <a:alphaModFix/>
            </a:blip>
            <a:srcRect/>
            <a:stretch/>
          </p:blipFill>
          <p:spPr>
            <a:xfrm>
              <a:off x="3501675" y="2885114"/>
              <a:ext cx="415327" cy="417365"/>
            </a:xfrm>
            <a:prstGeom prst="rect">
              <a:avLst/>
            </a:prstGeom>
            <a:noFill/>
            <a:ln>
              <a:noFill/>
            </a:ln>
          </p:spPr>
        </p:pic>
        <p:pic>
          <p:nvPicPr>
            <p:cNvPr id="896" name="Google Shape;896;g2aec46638a1_0_540"/>
            <p:cNvPicPr preferRelativeResize="0"/>
            <p:nvPr/>
          </p:nvPicPr>
          <p:blipFill rotWithShape="1">
            <a:blip r:embed="rId4">
              <a:alphaModFix/>
            </a:blip>
            <a:srcRect/>
            <a:stretch/>
          </p:blipFill>
          <p:spPr>
            <a:xfrm>
              <a:off x="3177936" y="2885114"/>
              <a:ext cx="415327" cy="417365"/>
            </a:xfrm>
            <a:prstGeom prst="rect">
              <a:avLst/>
            </a:prstGeom>
            <a:noFill/>
            <a:ln>
              <a:noFill/>
            </a:ln>
          </p:spPr>
        </p:pic>
      </p:grpSp>
      <p:pic>
        <p:nvPicPr>
          <p:cNvPr id="897" name="Google Shape;897;g2aec46638a1_0_540"/>
          <p:cNvPicPr preferRelativeResize="0"/>
          <p:nvPr/>
        </p:nvPicPr>
        <p:blipFill rotWithShape="1">
          <a:blip r:embed="rId4">
            <a:alphaModFix/>
          </a:blip>
          <a:srcRect/>
          <a:stretch/>
        </p:blipFill>
        <p:spPr>
          <a:xfrm>
            <a:off x="5532205" y="2885114"/>
            <a:ext cx="415327" cy="417365"/>
          </a:xfrm>
          <a:prstGeom prst="rect">
            <a:avLst/>
          </a:prstGeom>
          <a:noFill/>
          <a:ln>
            <a:noFill/>
          </a:ln>
        </p:spPr>
      </p:pic>
      <p:pic>
        <p:nvPicPr>
          <p:cNvPr id="898" name="Google Shape;898;g2aec46638a1_0_540"/>
          <p:cNvPicPr preferRelativeResize="0"/>
          <p:nvPr/>
        </p:nvPicPr>
        <p:blipFill rotWithShape="1">
          <a:blip r:embed="rId4">
            <a:alphaModFix/>
          </a:blip>
          <a:srcRect/>
          <a:stretch/>
        </p:blipFill>
        <p:spPr>
          <a:xfrm>
            <a:off x="5100553" y="2885114"/>
            <a:ext cx="415327" cy="417365"/>
          </a:xfrm>
          <a:prstGeom prst="rect">
            <a:avLst/>
          </a:prstGeom>
          <a:noFill/>
          <a:ln>
            <a:noFill/>
          </a:ln>
        </p:spPr>
      </p:pic>
      <p:grpSp>
        <p:nvGrpSpPr>
          <p:cNvPr id="899" name="Google Shape;899;g2aec46638a1_0_540"/>
          <p:cNvGrpSpPr/>
          <p:nvPr/>
        </p:nvGrpSpPr>
        <p:grpSpPr>
          <a:xfrm>
            <a:off x="2505429" y="3202613"/>
            <a:ext cx="739067" cy="417365"/>
            <a:chOff x="1879072" y="3202613"/>
            <a:chExt cx="739067" cy="417365"/>
          </a:xfrm>
        </p:grpSpPr>
        <p:pic>
          <p:nvPicPr>
            <p:cNvPr id="900" name="Google Shape;900;g2aec46638a1_0_540"/>
            <p:cNvPicPr preferRelativeResize="0"/>
            <p:nvPr/>
          </p:nvPicPr>
          <p:blipFill rotWithShape="1">
            <a:blip r:embed="rId4">
              <a:alphaModFix/>
            </a:blip>
            <a:srcRect/>
            <a:stretch/>
          </p:blipFill>
          <p:spPr>
            <a:xfrm>
              <a:off x="2202812" y="3202613"/>
              <a:ext cx="415327" cy="417365"/>
            </a:xfrm>
            <a:prstGeom prst="rect">
              <a:avLst/>
            </a:prstGeom>
            <a:noFill/>
            <a:ln>
              <a:noFill/>
            </a:ln>
          </p:spPr>
        </p:pic>
        <p:pic>
          <p:nvPicPr>
            <p:cNvPr id="901" name="Google Shape;901;g2aec46638a1_0_540"/>
            <p:cNvPicPr preferRelativeResize="0"/>
            <p:nvPr/>
          </p:nvPicPr>
          <p:blipFill rotWithShape="1">
            <a:blip r:embed="rId4">
              <a:alphaModFix/>
            </a:blip>
            <a:srcRect/>
            <a:stretch/>
          </p:blipFill>
          <p:spPr>
            <a:xfrm>
              <a:off x="1879072" y="3202613"/>
              <a:ext cx="415327" cy="417365"/>
            </a:xfrm>
            <a:prstGeom prst="rect">
              <a:avLst/>
            </a:prstGeom>
            <a:noFill/>
            <a:ln>
              <a:noFill/>
            </a:ln>
          </p:spPr>
        </p:pic>
      </p:grpSp>
      <p:grpSp>
        <p:nvGrpSpPr>
          <p:cNvPr id="902" name="Google Shape;902;g2aec46638a1_0_540"/>
          <p:cNvGrpSpPr/>
          <p:nvPr/>
        </p:nvGrpSpPr>
        <p:grpSpPr>
          <a:xfrm>
            <a:off x="3368735" y="3202613"/>
            <a:ext cx="739067" cy="417365"/>
            <a:chOff x="2526551" y="3202613"/>
            <a:chExt cx="739067" cy="417365"/>
          </a:xfrm>
        </p:grpSpPr>
        <p:pic>
          <p:nvPicPr>
            <p:cNvPr id="903" name="Google Shape;903;g2aec46638a1_0_540"/>
            <p:cNvPicPr preferRelativeResize="0"/>
            <p:nvPr/>
          </p:nvPicPr>
          <p:blipFill rotWithShape="1">
            <a:blip r:embed="rId4">
              <a:alphaModFix/>
            </a:blip>
            <a:srcRect/>
            <a:stretch/>
          </p:blipFill>
          <p:spPr>
            <a:xfrm>
              <a:off x="2850291" y="3202613"/>
              <a:ext cx="415327" cy="417365"/>
            </a:xfrm>
            <a:prstGeom prst="rect">
              <a:avLst/>
            </a:prstGeom>
            <a:noFill/>
            <a:ln>
              <a:noFill/>
            </a:ln>
          </p:spPr>
        </p:pic>
        <p:pic>
          <p:nvPicPr>
            <p:cNvPr id="904" name="Google Shape;904;g2aec46638a1_0_540"/>
            <p:cNvPicPr preferRelativeResize="0"/>
            <p:nvPr/>
          </p:nvPicPr>
          <p:blipFill rotWithShape="1">
            <a:blip r:embed="rId4">
              <a:alphaModFix/>
            </a:blip>
            <a:srcRect/>
            <a:stretch/>
          </p:blipFill>
          <p:spPr>
            <a:xfrm>
              <a:off x="2526551" y="3202613"/>
              <a:ext cx="415327" cy="417365"/>
            </a:xfrm>
            <a:prstGeom prst="rect">
              <a:avLst/>
            </a:prstGeom>
            <a:noFill/>
            <a:ln>
              <a:noFill/>
            </a:ln>
          </p:spPr>
        </p:pic>
      </p:grpSp>
      <p:grpSp>
        <p:nvGrpSpPr>
          <p:cNvPr id="905" name="Google Shape;905;g2aec46638a1_0_540"/>
          <p:cNvGrpSpPr/>
          <p:nvPr/>
        </p:nvGrpSpPr>
        <p:grpSpPr>
          <a:xfrm>
            <a:off x="4232041" y="3202613"/>
            <a:ext cx="739067" cy="417365"/>
            <a:chOff x="3174031" y="3202613"/>
            <a:chExt cx="739067" cy="417365"/>
          </a:xfrm>
        </p:grpSpPr>
        <p:pic>
          <p:nvPicPr>
            <p:cNvPr id="906" name="Google Shape;906;g2aec46638a1_0_540"/>
            <p:cNvPicPr preferRelativeResize="0"/>
            <p:nvPr/>
          </p:nvPicPr>
          <p:blipFill rotWithShape="1">
            <a:blip r:embed="rId4">
              <a:alphaModFix/>
            </a:blip>
            <a:srcRect/>
            <a:stretch/>
          </p:blipFill>
          <p:spPr>
            <a:xfrm>
              <a:off x="3497771" y="3202613"/>
              <a:ext cx="415327" cy="417365"/>
            </a:xfrm>
            <a:prstGeom prst="rect">
              <a:avLst/>
            </a:prstGeom>
            <a:noFill/>
            <a:ln>
              <a:noFill/>
            </a:ln>
          </p:spPr>
        </p:pic>
        <p:pic>
          <p:nvPicPr>
            <p:cNvPr id="907" name="Google Shape;907;g2aec46638a1_0_540"/>
            <p:cNvPicPr preferRelativeResize="0"/>
            <p:nvPr/>
          </p:nvPicPr>
          <p:blipFill rotWithShape="1">
            <a:blip r:embed="rId4">
              <a:alphaModFix/>
            </a:blip>
            <a:srcRect/>
            <a:stretch/>
          </p:blipFill>
          <p:spPr>
            <a:xfrm>
              <a:off x="3174031" y="3202613"/>
              <a:ext cx="415327" cy="417365"/>
            </a:xfrm>
            <a:prstGeom prst="rect">
              <a:avLst/>
            </a:prstGeom>
            <a:noFill/>
            <a:ln>
              <a:noFill/>
            </a:ln>
          </p:spPr>
        </p:pic>
      </p:grpSp>
      <p:pic>
        <p:nvPicPr>
          <p:cNvPr id="908" name="Google Shape;908;g2aec46638a1_0_540"/>
          <p:cNvPicPr preferRelativeResize="0"/>
          <p:nvPr/>
        </p:nvPicPr>
        <p:blipFill rotWithShape="1">
          <a:blip r:embed="rId4">
            <a:alphaModFix/>
          </a:blip>
          <a:srcRect/>
          <a:stretch/>
        </p:blipFill>
        <p:spPr>
          <a:xfrm>
            <a:off x="5527000" y="3202613"/>
            <a:ext cx="415327" cy="417365"/>
          </a:xfrm>
          <a:prstGeom prst="rect">
            <a:avLst/>
          </a:prstGeom>
          <a:noFill/>
          <a:ln>
            <a:noFill/>
          </a:ln>
        </p:spPr>
      </p:pic>
      <p:pic>
        <p:nvPicPr>
          <p:cNvPr id="909" name="Google Shape;909;g2aec46638a1_0_540"/>
          <p:cNvPicPr preferRelativeResize="0"/>
          <p:nvPr/>
        </p:nvPicPr>
        <p:blipFill rotWithShape="1">
          <a:blip r:embed="rId4">
            <a:alphaModFix/>
          </a:blip>
          <a:srcRect/>
          <a:stretch/>
        </p:blipFill>
        <p:spPr>
          <a:xfrm>
            <a:off x="5095348" y="3202613"/>
            <a:ext cx="415327" cy="417365"/>
          </a:xfrm>
          <a:prstGeom prst="rect">
            <a:avLst/>
          </a:prstGeom>
          <a:noFill/>
          <a:ln>
            <a:noFill/>
          </a:ln>
        </p:spPr>
      </p:pic>
      <p:grpSp>
        <p:nvGrpSpPr>
          <p:cNvPr id="910" name="Google Shape;910;g2aec46638a1_0_540"/>
          <p:cNvGrpSpPr/>
          <p:nvPr/>
        </p:nvGrpSpPr>
        <p:grpSpPr>
          <a:xfrm>
            <a:off x="2505429" y="3532813"/>
            <a:ext cx="739067" cy="417365"/>
            <a:chOff x="1879072" y="3532813"/>
            <a:chExt cx="739067" cy="417365"/>
          </a:xfrm>
        </p:grpSpPr>
        <p:pic>
          <p:nvPicPr>
            <p:cNvPr id="911" name="Google Shape;911;g2aec46638a1_0_540"/>
            <p:cNvPicPr preferRelativeResize="0"/>
            <p:nvPr/>
          </p:nvPicPr>
          <p:blipFill rotWithShape="1">
            <a:blip r:embed="rId4">
              <a:alphaModFix/>
            </a:blip>
            <a:srcRect/>
            <a:stretch/>
          </p:blipFill>
          <p:spPr>
            <a:xfrm>
              <a:off x="2202812" y="3532813"/>
              <a:ext cx="415327" cy="417365"/>
            </a:xfrm>
            <a:prstGeom prst="rect">
              <a:avLst/>
            </a:prstGeom>
            <a:noFill/>
            <a:ln>
              <a:noFill/>
            </a:ln>
          </p:spPr>
        </p:pic>
        <p:pic>
          <p:nvPicPr>
            <p:cNvPr id="912" name="Google Shape;912;g2aec46638a1_0_540"/>
            <p:cNvPicPr preferRelativeResize="0"/>
            <p:nvPr/>
          </p:nvPicPr>
          <p:blipFill rotWithShape="1">
            <a:blip r:embed="rId4">
              <a:alphaModFix/>
            </a:blip>
            <a:srcRect/>
            <a:stretch/>
          </p:blipFill>
          <p:spPr>
            <a:xfrm>
              <a:off x="1879072" y="3532813"/>
              <a:ext cx="415327" cy="417365"/>
            </a:xfrm>
            <a:prstGeom prst="rect">
              <a:avLst/>
            </a:prstGeom>
            <a:noFill/>
            <a:ln>
              <a:noFill/>
            </a:ln>
          </p:spPr>
        </p:pic>
      </p:grpSp>
      <p:grpSp>
        <p:nvGrpSpPr>
          <p:cNvPr id="913" name="Google Shape;913;g2aec46638a1_0_540"/>
          <p:cNvGrpSpPr/>
          <p:nvPr/>
        </p:nvGrpSpPr>
        <p:grpSpPr>
          <a:xfrm>
            <a:off x="3368735" y="3532813"/>
            <a:ext cx="739067" cy="417365"/>
            <a:chOff x="2526551" y="3532813"/>
            <a:chExt cx="739067" cy="417365"/>
          </a:xfrm>
        </p:grpSpPr>
        <p:pic>
          <p:nvPicPr>
            <p:cNvPr id="914" name="Google Shape;914;g2aec46638a1_0_540"/>
            <p:cNvPicPr preferRelativeResize="0"/>
            <p:nvPr/>
          </p:nvPicPr>
          <p:blipFill rotWithShape="1">
            <a:blip r:embed="rId4">
              <a:alphaModFix/>
            </a:blip>
            <a:srcRect/>
            <a:stretch/>
          </p:blipFill>
          <p:spPr>
            <a:xfrm>
              <a:off x="2850291" y="3532813"/>
              <a:ext cx="415327" cy="417365"/>
            </a:xfrm>
            <a:prstGeom prst="rect">
              <a:avLst/>
            </a:prstGeom>
            <a:noFill/>
            <a:ln>
              <a:noFill/>
            </a:ln>
          </p:spPr>
        </p:pic>
        <p:pic>
          <p:nvPicPr>
            <p:cNvPr id="915" name="Google Shape;915;g2aec46638a1_0_540"/>
            <p:cNvPicPr preferRelativeResize="0"/>
            <p:nvPr/>
          </p:nvPicPr>
          <p:blipFill rotWithShape="1">
            <a:blip r:embed="rId4">
              <a:alphaModFix/>
            </a:blip>
            <a:srcRect/>
            <a:stretch/>
          </p:blipFill>
          <p:spPr>
            <a:xfrm>
              <a:off x="2526551" y="3532813"/>
              <a:ext cx="415327" cy="417365"/>
            </a:xfrm>
            <a:prstGeom prst="rect">
              <a:avLst/>
            </a:prstGeom>
            <a:noFill/>
            <a:ln>
              <a:noFill/>
            </a:ln>
          </p:spPr>
        </p:pic>
      </p:grpSp>
      <p:grpSp>
        <p:nvGrpSpPr>
          <p:cNvPr id="916" name="Google Shape;916;g2aec46638a1_0_540"/>
          <p:cNvGrpSpPr/>
          <p:nvPr/>
        </p:nvGrpSpPr>
        <p:grpSpPr>
          <a:xfrm>
            <a:off x="4232041" y="3532813"/>
            <a:ext cx="739067" cy="417365"/>
            <a:chOff x="3174031" y="3532813"/>
            <a:chExt cx="739067" cy="417365"/>
          </a:xfrm>
        </p:grpSpPr>
        <p:pic>
          <p:nvPicPr>
            <p:cNvPr id="917" name="Google Shape;917;g2aec46638a1_0_540"/>
            <p:cNvPicPr preferRelativeResize="0"/>
            <p:nvPr/>
          </p:nvPicPr>
          <p:blipFill rotWithShape="1">
            <a:blip r:embed="rId4">
              <a:alphaModFix/>
            </a:blip>
            <a:srcRect/>
            <a:stretch/>
          </p:blipFill>
          <p:spPr>
            <a:xfrm>
              <a:off x="3497771" y="3532813"/>
              <a:ext cx="415327" cy="417365"/>
            </a:xfrm>
            <a:prstGeom prst="rect">
              <a:avLst/>
            </a:prstGeom>
            <a:noFill/>
            <a:ln>
              <a:noFill/>
            </a:ln>
          </p:spPr>
        </p:pic>
        <p:pic>
          <p:nvPicPr>
            <p:cNvPr id="918" name="Google Shape;918;g2aec46638a1_0_540"/>
            <p:cNvPicPr preferRelativeResize="0"/>
            <p:nvPr/>
          </p:nvPicPr>
          <p:blipFill rotWithShape="1">
            <a:blip r:embed="rId4">
              <a:alphaModFix/>
            </a:blip>
            <a:srcRect/>
            <a:stretch/>
          </p:blipFill>
          <p:spPr>
            <a:xfrm>
              <a:off x="3174031" y="3532813"/>
              <a:ext cx="415327" cy="417365"/>
            </a:xfrm>
            <a:prstGeom prst="rect">
              <a:avLst/>
            </a:prstGeom>
            <a:noFill/>
            <a:ln>
              <a:noFill/>
            </a:ln>
          </p:spPr>
        </p:pic>
      </p:grpSp>
      <p:pic>
        <p:nvPicPr>
          <p:cNvPr id="919" name="Google Shape;919;g2aec46638a1_0_540"/>
          <p:cNvPicPr preferRelativeResize="0"/>
          <p:nvPr/>
        </p:nvPicPr>
        <p:blipFill rotWithShape="1">
          <a:blip r:embed="rId4">
            <a:alphaModFix/>
          </a:blip>
          <a:srcRect/>
          <a:stretch/>
        </p:blipFill>
        <p:spPr>
          <a:xfrm>
            <a:off x="5527000" y="3532813"/>
            <a:ext cx="415327" cy="417365"/>
          </a:xfrm>
          <a:prstGeom prst="rect">
            <a:avLst/>
          </a:prstGeom>
          <a:noFill/>
          <a:ln>
            <a:noFill/>
          </a:ln>
        </p:spPr>
      </p:pic>
      <p:pic>
        <p:nvPicPr>
          <p:cNvPr id="920" name="Google Shape;920;g2aec46638a1_0_540"/>
          <p:cNvPicPr preferRelativeResize="0"/>
          <p:nvPr/>
        </p:nvPicPr>
        <p:blipFill rotWithShape="1">
          <a:blip r:embed="rId4">
            <a:alphaModFix/>
          </a:blip>
          <a:srcRect/>
          <a:stretch/>
        </p:blipFill>
        <p:spPr>
          <a:xfrm>
            <a:off x="5095348" y="3532813"/>
            <a:ext cx="415327" cy="417365"/>
          </a:xfrm>
          <a:prstGeom prst="rect">
            <a:avLst/>
          </a:prstGeom>
          <a:noFill/>
          <a:ln>
            <a:noFill/>
          </a:ln>
        </p:spPr>
      </p:pic>
      <p:grpSp>
        <p:nvGrpSpPr>
          <p:cNvPr id="921" name="Google Shape;921;g2aec46638a1_0_540"/>
          <p:cNvGrpSpPr/>
          <p:nvPr/>
        </p:nvGrpSpPr>
        <p:grpSpPr>
          <a:xfrm>
            <a:off x="2505429" y="3843964"/>
            <a:ext cx="739067" cy="417365"/>
            <a:chOff x="1879072" y="3843964"/>
            <a:chExt cx="739067" cy="417365"/>
          </a:xfrm>
        </p:grpSpPr>
        <p:pic>
          <p:nvPicPr>
            <p:cNvPr id="922" name="Google Shape;922;g2aec46638a1_0_540"/>
            <p:cNvPicPr preferRelativeResize="0"/>
            <p:nvPr/>
          </p:nvPicPr>
          <p:blipFill rotWithShape="1">
            <a:blip r:embed="rId4">
              <a:alphaModFix/>
            </a:blip>
            <a:srcRect/>
            <a:stretch/>
          </p:blipFill>
          <p:spPr>
            <a:xfrm>
              <a:off x="2202812" y="3843964"/>
              <a:ext cx="415327" cy="417365"/>
            </a:xfrm>
            <a:prstGeom prst="rect">
              <a:avLst/>
            </a:prstGeom>
            <a:noFill/>
            <a:ln>
              <a:noFill/>
            </a:ln>
          </p:spPr>
        </p:pic>
        <p:pic>
          <p:nvPicPr>
            <p:cNvPr id="923" name="Google Shape;923;g2aec46638a1_0_540"/>
            <p:cNvPicPr preferRelativeResize="0"/>
            <p:nvPr/>
          </p:nvPicPr>
          <p:blipFill rotWithShape="1">
            <a:blip r:embed="rId4">
              <a:alphaModFix/>
            </a:blip>
            <a:srcRect/>
            <a:stretch/>
          </p:blipFill>
          <p:spPr>
            <a:xfrm>
              <a:off x="1879072" y="3843964"/>
              <a:ext cx="415327" cy="417365"/>
            </a:xfrm>
            <a:prstGeom prst="rect">
              <a:avLst/>
            </a:prstGeom>
            <a:noFill/>
            <a:ln>
              <a:noFill/>
            </a:ln>
          </p:spPr>
        </p:pic>
      </p:grpSp>
      <p:grpSp>
        <p:nvGrpSpPr>
          <p:cNvPr id="924" name="Google Shape;924;g2aec46638a1_0_540"/>
          <p:cNvGrpSpPr/>
          <p:nvPr/>
        </p:nvGrpSpPr>
        <p:grpSpPr>
          <a:xfrm>
            <a:off x="3368735" y="3843964"/>
            <a:ext cx="739067" cy="417365"/>
            <a:chOff x="2526551" y="3843964"/>
            <a:chExt cx="739067" cy="417365"/>
          </a:xfrm>
        </p:grpSpPr>
        <p:pic>
          <p:nvPicPr>
            <p:cNvPr id="925" name="Google Shape;925;g2aec46638a1_0_540"/>
            <p:cNvPicPr preferRelativeResize="0"/>
            <p:nvPr/>
          </p:nvPicPr>
          <p:blipFill rotWithShape="1">
            <a:blip r:embed="rId4">
              <a:alphaModFix/>
            </a:blip>
            <a:srcRect/>
            <a:stretch/>
          </p:blipFill>
          <p:spPr>
            <a:xfrm>
              <a:off x="2850291" y="3843964"/>
              <a:ext cx="415327" cy="417365"/>
            </a:xfrm>
            <a:prstGeom prst="rect">
              <a:avLst/>
            </a:prstGeom>
            <a:noFill/>
            <a:ln>
              <a:noFill/>
            </a:ln>
          </p:spPr>
        </p:pic>
        <p:pic>
          <p:nvPicPr>
            <p:cNvPr id="926" name="Google Shape;926;g2aec46638a1_0_540"/>
            <p:cNvPicPr preferRelativeResize="0"/>
            <p:nvPr/>
          </p:nvPicPr>
          <p:blipFill rotWithShape="1">
            <a:blip r:embed="rId4">
              <a:alphaModFix/>
            </a:blip>
            <a:srcRect/>
            <a:stretch/>
          </p:blipFill>
          <p:spPr>
            <a:xfrm>
              <a:off x="2526551" y="3843964"/>
              <a:ext cx="415327" cy="417365"/>
            </a:xfrm>
            <a:prstGeom prst="rect">
              <a:avLst/>
            </a:prstGeom>
            <a:noFill/>
            <a:ln>
              <a:noFill/>
            </a:ln>
          </p:spPr>
        </p:pic>
      </p:grpSp>
      <p:grpSp>
        <p:nvGrpSpPr>
          <p:cNvPr id="927" name="Google Shape;927;g2aec46638a1_0_540"/>
          <p:cNvGrpSpPr/>
          <p:nvPr/>
        </p:nvGrpSpPr>
        <p:grpSpPr>
          <a:xfrm>
            <a:off x="4232041" y="3843964"/>
            <a:ext cx="739067" cy="417365"/>
            <a:chOff x="3174031" y="3843964"/>
            <a:chExt cx="739067" cy="417365"/>
          </a:xfrm>
        </p:grpSpPr>
        <p:pic>
          <p:nvPicPr>
            <p:cNvPr id="928" name="Google Shape;928;g2aec46638a1_0_540"/>
            <p:cNvPicPr preferRelativeResize="0"/>
            <p:nvPr/>
          </p:nvPicPr>
          <p:blipFill rotWithShape="1">
            <a:blip r:embed="rId4">
              <a:alphaModFix/>
            </a:blip>
            <a:srcRect/>
            <a:stretch/>
          </p:blipFill>
          <p:spPr>
            <a:xfrm>
              <a:off x="3497771" y="3843964"/>
              <a:ext cx="415327" cy="417365"/>
            </a:xfrm>
            <a:prstGeom prst="rect">
              <a:avLst/>
            </a:prstGeom>
            <a:noFill/>
            <a:ln>
              <a:noFill/>
            </a:ln>
          </p:spPr>
        </p:pic>
        <p:pic>
          <p:nvPicPr>
            <p:cNvPr id="929" name="Google Shape;929;g2aec46638a1_0_540"/>
            <p:cNvPicPr preferRelativeResize="0"/>
            <p:nvPr/>
          </p:nvPicPr>
          <p:blipFill rotWithShape="1">
            <a:blip r:embed="rId4">
              <a:alphaModFix/>
            </a:blip>
            <a:srcRect/>
            <a:stretch/>
          </p:blipFill>
          <p:spPr>
            <a:xfrm>
              <a:off x="3174031" y="3843964"/>
              <a:ext cx="415327" cy="417365"/>
            </a:xfrm>
            <a:prstGeom prst="rect">
              <a:avLst/>
            </a:prstGeom>
            <a:noFill/>
            <a:ln>
              <a:noFill/>
            </a:ln>
          </p:spPr>
        </p:pic>
      </p:grpSp>
      <p:pic>
        <p:nvPicPr>
          <p:cNvPr id="930" name="Google Shape;930;g2aec46638a1_0_540"/>
          <p:cNvPicPr preferRelativeResize="0"/>
          <p:nvPr/>
        </p:nvPicPr>
        <p:blipFill rotWithShape="1">
          <a:blip r:embed="rId4">
            <a:alphaModFix/>
          </a:blip>
          <a:srcRect/>
          <a:stretch/>
        </p:blipFill>
        <p:spPr>
          <a:xfrm>
            <a:off x="5527000" y="3843964"/>
            <a:ext cx="415327" cy="417365"/>
          </a:xfrm>
          <a:prstGeom prst="rect">
            <a:avLst/>
          </a:prstGeom>
          <a:noFill/>
          <a:ln>
            <a:noFill/>
          </a:ln>
        </p:spPr>
      </p:pic>
      <p:pic>
        <p:nvPicPr>
          <p:cNvPr id="931" name="Google Shape;931;g2aec46638a1_0_540"/>
          <p:cNvPicPr preferRelativeResize="0"/>
          <p:nvPr/>
        </p:nvPicPr>
        <p:blipFill rotWithShape="1">
          <a:blip r:embed="rId4">
            <a:alphaModFix/>
          </a:blip>
          <a:srcRect/>
          <a:stretch/>
        </p:blipFill>
        <p:spPr>
          <a:xfrm>
            <a:off x="5095348" y="3843964"/>
            <a:ext cx="415327" cy="417365"/>
          </a:xfrm>
          <a:prstGeom prst="rect">
            <a:avLst/>
          </a:prstGeom>
          <a:noFill/>
          <a:ln>
            <a:noFill/>
          </a:ln>
        </p:spPr>
      </p:pic>
      <p:grpSp>
        <p:nvGrpSpPr>
          <p:cNvPr id="932" name="Google Shape;932;g2aec46638a1_0_540"/>
          <p:cNvGrpSpPr/>
          <p:nvPr/>
        </p:nvGrpSpPr>
        <p:grpSpPr>
          <a:xfrm>
            <a:off x="2476768" y="4159727"/>
            <a:ext cx="739067" cy="417365"/>
            <a:chOff x="1857576" y="4159727"/>
            <a:chExt cx="739067" cy="417365"/>
          </a:xfrm>
        </p:grpSpPr>
        <p:pic>
          <p:nvPicPr>
            <p:cNvPr id="933" name="Google Shape;933;g2aec46638a1_0_540"/>
            <p:cNvPicPr preferRelativeResize="0"/>
            <p:nvPr/>
          </p:nvPicPr>
          <p:blipFill rotWithShape="1">
            <a:blip r:embed="rId4">
              <a:alphaModFix/>
            </a:blip>
            <a:srcRect/>
            <a:stretch/>
          </p:blipFill>
          <p:spPr>
            <a:xfrm>
              <a:off x="2181316" y="4159727"/>
              <a:ext cx="415327" cy="417365"/>
            </a:xfrm>
            <a:prstGeom prst="rect">
              <a:avLst/>
            </a:prstGeom>
            <a:noFill/>
            <a:ln>
              <a:noFill/>
            </a:ln>
          </p:spPr>
        </p:pic>
        <p:pic>
          <p:nvPicPr>
            <p:cNvPr id="934" name="Google Shape;934;g2aec46638a1_0_540"/>
            <p:cNvPicPr preferRelativeResize="0"/>
            <p:nvPr/>
          </p:nvPicPr>
          <p:blipFill rotWithShape="1">
            <a:blip r:embed="rId4">
              <a:alphaModFix/>
            </a:blip>
            <a:srcRect/>
            <a:stretch/>
          </p:blipFill>
          <p:spPr>
            <a:xfrm>
              <a:off x="1857576" y="4159727"/>
              <a:ext cx="415327" cy="417365"/>
            </a:xfrm>
            <a:prstGeom prst="rect">
              <a:avLst/>
            </a:prstGeom>
            <a:noFill/>
            <a:ln>
              <a:noFill/>
            </a:ln>
          </p:spPr>
        </p:pic>
      </p:grpSp>
      <p:grpSp>
        <p:nvGrpSpPr>
          <p:cNvPr id="935" name="Google Shape;935;g2aec46638a1_0_540"/>
          <p:cNvGrpSpPr/>
          <p:nvPr/>
        </p:nvGrpSpPr>
        <p:grpSpPr>
          <a:xfrm>
            <a:off x="3340075" y="4159727"/>
            <a:ext cx="739066" cy="417365"/>
            <a:chOff x="2505056" y="4159727"/>
            <a:chExt cx="739066" cy="417365"/>
          </a:xfrm>
        </p:grpSpPr>
        <p:pic>
          <p:nvPicPr>
            <p:cNvPr id="936" name="Google Shape;936;g2aec46638a1_0_540"/>
            <p:cNvPicPr preferRelativeResize="0"/>
            <p:nvPr/>
          </p:nvPicPr>
          <p:blipFill rotWithShape="1">
            <a:blip r:embed="rId4">
              <a:alphaModFix/>
            </a:blip>
            <a:srcRect/>
            <a:stretch/>
          </p:blipFill>
          <p:spPr>
            <a:xfrm>
              <a:off x="2828795" y="4159727"/>
              <a:ext cx="415327" cy="417365"/>
            </a:xfrm>
            <a:prstGeom prst="rect">
              <a:avLst/>
            </a:prstGeom>
            <a:noFill/>
            <a:ln>
              <a:noFill/>
            </a:ln>
          </p:spPr>
        </p:pic>
        <p:pic>
          <p:nvPicPr>
            <p:cNvPr id="937" name="Google Shape;937;g2aec46638a1_0_540"/>
            <p:cNvPicPr preferRelativeResize="0"/>
            <p:nvPr/>
          </p:nvPicPr>
          <p:blipFill rotWithShape="1">
            <a:blip r:embed="rId4">
              <a:alphaModFix/>
            </a:blip>
            <a:srcRect/>
            <a:stretch/>
          </p:blipFill>
          <p:spPr>
            <a:xfrm>
              <a:off x="2505056" y="4159727"/>
              <a:ext cx="415327" cy="417365"/>
            </a:xfrm>
            <a:prstGeom prst="rect">
              <a:avLst/>
            </a:prstGeom>
            <a:noFill/>
            <a:ln>
              <a:noFill/>
            </a:ln>
          </p:spPr>
        </p:pic>
      </p:grpSp>
      <p:grpSp>
        <p:nvGrpSpPr>
          <p:cNvPr id="938" name="Google Shape;938;g2aec46638a1_0_540"/>
          <p:cNvGrpSpPr/>
          <p:nvPr/>
        </p:nvGrpSpPr>
        <p:grpSpPr>
          <a:xfrm>
            <a:off x="4203379" y="4159727"/>
            <a:ext cx="739068" cy="417365"/>
            <a:chOff x="3152534" y="4159727"/>
            <a:chExt cx="739068" cy="417365"/>
          </a:xfrm>
        </p:grpSpPr>
        <p:pic>
          <p:nvPicPr>
            <p:cNvPr id="939" name="Google Shape;939;g2aec46638a1_0_540"/>
            <p:cNvPicPr preferRelativeResize="0"/>
            <p:nvPr/>
          </p:nvPicPr>
          <p:blipFill rotWithShape="1">
            <a:blip r:embed="rId4">
              <a:alphaModFix/>
            </a:blip>
            <a:srcRect/>
            <a:stretch/>
          </p:blipFill>
          <p:spPr>
            <a:xfrm>
              <a:off x="3476275" y="4159727"/>
              <a:ext cx="415327" cy="417365"/>
            </a:xfrm>
            <a:prstGeom prst="rect">
              <a:avLst/>
            </a:prstGeom>
            <a:noFill/>
            <a:ln>
              <a:noFill/>
            </a:ln>
          </p:spPr>
        </p:pic>
        <p:pic>
          <p:nvPicPr>
            <p:cNvPr id="940" name="Google Shape;940;g2aec46638a1_0_540"/>
            <p:cNvPicPr preferRelativeResize="0"/>
            <p:nvPr/>
          </p:nvPicPr>
          <p:blipFill rotWithShape="1">
            <a:blip r:embed="rId4">
              <a:alphaModFix/>
            </a:blip>
            <a:srcRect/>
            <a:stretch/>
          </p:blipFill>
          <p:spPr>
            <a:xfrm>
              <a:off x="3152534" y="4159727"/>
              <a:ext cx="415327" cy="417365"/>
            </a:xfrm>
            <a:prstGeom prst="rect">
              <a:avLst/>
            </a:prstGeom>
            <a:noFill/>
            <a:ln>
              <a:noFill/>
            </a:ln>
          </p:spPr>
        </p:pic>
      </p:grpSp>
      <p:grpSp>
        <p:nvGrpSpPr>
          <p:cNvPr id="941" name="Google Shape;941;g2aec46638a1_0_540"/>
          <p:cNvGrpSpPr/>
          <p:nvPr/>
        </p:nvGrpSpPr>
        <p:grpSpPr>
          <a:xfrm>
            <a:off x="5066687" y="4159727"/>
            <a:ext cx="739066" cy="417365"/>
            <a:chOff x="3800015" y="4159727"/>
            <a:chExt cx="739066" cy="417365"/>
          </a:xfrm>
        </p:grpSpPr>
        <p:pic>
          <p:nvPicPr>
            <p:cNvPr id="942" name="Google Shape;942;g2aec46638a1_0_540"/>
            <p:cNvPicPr preferRelativeResize="0"/>
            <p:nvPr/>
          </p:nvPicPr>
          <p:blipFill rotWithShape="1">
            <a:blip r:embed="rId4">
              <a:alphaModFix/>
            </a:blip>
            <a:srcRect/>
            <a:stretch/>
          </p:blipFill>
          <p:spPr>
            <a:xfrm>
              <a:off x="4123754" y="4159727"/>
              <a:ext cx="415327" cy="417365"/>
            </a:xfrm>
            <a:prstGeom prst="rect">
              <a:avLst/>
            </a:prstGeom>
            <a:noFill/>
            <a:ln>
              <a:noFill/>
            </a:ln>
          </p:spPr>
        </p:pic>
        <p:pic>
          <p:nvPicPr>
            <p:cNvPr id="943" name="Google Shape;943;g2aec46638a1_0_540"/>
            <p:cNvPicPr preferRelativeResize="0"/>
            <p:nvPr/>
          </p:nvPicPr>
          <p:blipFill rotWithShape="1">
            <a:blip r:embed="rId4">
              <a:alphaModFix/>
            </a:blip>
            <a:srcRect/>
            <a:stretch/>
          </p:blipFill>
          <p:spPr>
            <a:xfrm>
              <a:off x="3800015" y="4159727"/>
              <a:ext cx="415327" cy="417365"/>
            </a:xfrm>
            <a:prstGeom prst="rect">
              <a:avLst/>
            </a:prstGeom>
            <a:noFill/>
            <a:ln>
              <a:noFill/>
            </a:ln>
          </p:spPr>
        </p:pic>
      </p:grpSp>
      <p:grpSp>
        <p:nvGrpSpPr>
          <p:cNvPr id="944" name="Google Shape;944;g2aec46638a1_0_540"/>
          <p:cNvGrpSpPr/>
          <p:nvPr/>
        </p:nvGrpSpPr>
        <p:grpSpPr>
          <a:xfrm>
            <a:off x="2476768" y="4489929"/>
            <a:ext cx="739067" cy="417365"/>
            <a:chOff x="1857576" y="4489929"/>
            <a:chExt cx="739067" cy="417365"/>
          </a:xfrm>
        </p:grpSpPr>
        <p:pic>
          <p:nvPicPr>
            <p:cNvPr id="945" name="Google Shape;945;g2aec46638a1_0_540"/>
            <p:cNvPicPr preferRelativeResize="0"/>
            <p:nvPr/>
          </p:nvPicPr>
          <p:blipFill rotWithShape="1">
            <a:blip r:embed="rId4">
              <a:alphaModFix/>
            </a:blip>
            <a:srcRect/>
            <a:stretch/>
          </p:blipFill>
          <p:spPr>
            <a:xfrm>
              <a:off x="2181316" y="4489929"/>
              <a:ext cx="415327" cy="417365"/>
            </a:xfrm>
            <a:prstGeom prst="rect">
              <a:avLst/>
            </a:prstGeom>
            <a:noFill/>
            <a:ln>
              <a:noFill/>
            </a:ln>
          </p:spPr>
        </p:pic>
        <p:pic>
          <p:nvPicPr>
            <p:cNvPr id="946" name="Google Shape;946;g2aec46638a1_0_540"/>
            <p:cNvPicPr preferRelativeResize="0"/>
            <p:nvPr/>
          </p:nvPicPr>
          <p:blipFill rotWithShape="1">
            <a:blip r:embed="rId4">
              <a:alphaModFix/>
            </a:blip>
            <a:srcRect/>
            <a:stretch/>
          </p:blipFill>
          <p:spPr>
            <a:xfrm>
              <a:off x="1857576" y="4489929"/>
              <a:ext cx="415327" cy="417365"/>
            </a:xfrm>
            <a:prstGeom prst="rect">
              <a:avLst/>
            </a:prstGeom>
            <a:noFill/>
            <a:ln>
              <a:noFill/>
            </a:ln>
          </p:spPr>
        </p:pic>
      </p:grpSp>
      <p:grpSp>
        <p:nvGrpSpPr>
          <p:cNvPr id="947" name="Google Shape;947;g2aec46638a1_0_540"/>
          <p:cNvGrpSpPr/>
          <p:nvPr/>
        </p:nvGrpSpPr>
        <p:grpSpPr>
          <a:xfrm>
            <a:off x="3340075" y="4489929"/>
            <a:ext cx="739066" cy="417365"/>
            <a:chOff x="2505056" y="4489929"/>
            <a:chExt cx="739066" cy="417365"/>
          </a:xfrm>
        </p:grpSpPr>
        <p:pic>
          <p:nvPicPr>
            <p:cNvPr id="948" name="Google Shape;948;g2aec46638a1_0_540"/>
            <p:cNvPicPr preferRelativeResize="0"/>
            <p:nvPr/>
          </p:nvPicPr>
          <p:blipFill rotWithShape="1">
            <a:blip r:embed="rId4">
              <a:alphaModFix/>
            </a:blip>
            <a:srcRect/>
            <a:stretch/>
          </p:blipFill>
          <p:spPr>
            <a:xfrm>
              <a:off x="2828795" y="4489929"/>
              <a:ext cx="415327" cy="417365"/>
            </a:xfrm>
            <a:prstGeom prst="rect">
              <a:avLst/>
            </a:prstGeom>
            <a:noFill/>
            <a:ln>
              <a:noFill/>
            </a:ln>
          </p:spPr>
        </p:pic>
        <p:pic>
          <p:nvPicPr>
            <p:cNvPr id="949" name="Google Shape;949;g2aec46638a1_0_540"/>
            <p:cNvPicPr preferRelativeResize="0"/>
            <p:nvPr/>
          </p:nvPicPr>
          <p:blipFill rotWithShape="1">
            <a:blip r:embed="rId4">
              <a:alphaModFix/>
            </a:blip>
            <a:srcRect/>
            <a:stretch/>
          </p:blipFill>
          <p:spPr>
            <a:xfrm>
              <a:off x="2505056" y="4489929"/>
              <a:ext cx="415327" cy="417365"/>
            </a:xfrm>
            <a:prstGeom prst="rect">
              <a:avLst/>
            </a:prstGeom>
            <a:noFill/>
            <a:ln>
              <a:noFill/>
            </a:ln>
          </p:spPr>
        </p:pic>
      </p:grpSp>
      <p:grpSp>
        <p:nvGrpSpPr>
          <p:cNvPr id="950" name="Google Shape;950;g2aec46638a1_0_540"/>
          <p:cNvGrpSpPr/>
          <p:nvPr/>
        </p:nvGrpSpPr>
        <p:grpSpPr>
          <a:xfrm>
            <a:off x="4203379" y="4489929"/>
            <a:ext cx="739068" cy="417365"/>
            <a:chOff x="3152534" y="4489929"/>
            <a:chExt cx="739068" cy="417365"/>
          </a:xfrm>
        </p:grpSpPr>
        <p:pic>
          <p:nvPicPr>
            <p:cNvPr id="951" name="Google Shape;951;g2aec46638a1_0_540"/>
            <p:cNvPicPr preferRelativeResize="0"/>
            <p:nvPr/>
          </p:nvPicPr>
          <p:blipFill rotWithShape="1">
            <a:blip r:embed="rId4">
              <a:alphaModFix/>
            </a:blip>
            <a:srcRect/>
            <a:stretch/>
          </p:blipFill>
          <p:spPr>
            <a:xfrm>
              <a:off x="3476275" y="4489929"/>
              <a:ext cx="415327" cy="417365"/>
            </a:xfrm>
            <a:prstGeom prst="rect">
              <a:avLst/>
            </a:prstGeom>
            <a:noFill/>
            <a:ln>
              <a:noFill/>
            </a:ln>
          </p:spPr>
        </p:pic>
        <p:pic>
          <p:nvPicPr>
            <p:cNvPr id="952" name="Google Shape;952;g2aec46638a1_0_540"/>
            <p:cNvPicPr preferRelativeResize="0"/>
            <p:nvPr/>
          </p:nvPicPr>
          <p:blipFill rotWithShape="1">
            <a:blip r:embed="rId4">
              <a:alphaModFix/>
            </a:blip>
            <a:srcRect/>
            <a:stretch/>
          </p:blipFill>
          <p:spPr>
            <a:xfrm>
              <a:off x="3152534" y="4489929"/>
              <a:ext cx="415327" cy="417365"/>
            </a:xfrm>
            <a:prstGeom prst="rect">
              <a:avLst/>
            </a:prstGeom>
            <a:noFill/>
            <a:ln>
              <a:noFill/>
            </a:ln>
          </p:spPr>
        </p:pic>
      </p:grpSp>
      <p:grpSp>
        <p:nvGrpSpPr>
          <p:cNvPr id="953" name="Google Shape;953;g2aec46638a1_0_540"/>
          <p:cNvGrpSpPr/>
          <p:nvPr/>
        </p:nvGrpSpPr>
        <p:grpSpPr>
          <a:xfrm>
            <a:off x="5066687" y="4489929"/>
            <a:ext cx="739066" cy="417365"/>
            <a:chOff x="3800015" y="4489929"/>
            <a:chExt cx="739066" cy="417365"/>
          </a:xfrm>
        </p:grpSpPr>
        <p:pic>
          <p:nvPicPr>
            <p:cNvPr id="954" name="Google Shape;954;g2aec46638a1_0_540"/>
            <p:cNvPicPr preferRelativeResize="0"/>
            <p:nvPr/>
          </p:nvPicPr>
          <p:blipFill rotWithShape="1">
            <a:blip r:embed="rId4">
              <a:alphaModFix/>
            </a:blip>
            <a:srcRect/>
            <a:stretch/>
          </p:blipFill>
          <p:spPr>
            <a:xfrm>
              <a:off x="4123754" y="4489929"/>
              <a:ext cx="415327" cy="417365"/>
            </a:xfrm>
            <a:prstGeom prst="rect">
              <a:avLst/>
            </a:prstGeom>
            <a:noFill/>
            <a:ln>
              <a:noFill/>
            </a:ln>
          </p:spPr>
        </p:pic>
        <p:pic>
          <p:nvPicPr>
            <p:cNvPr id="955" name="Google Shape;955;g2aec46638a1_0_540"/>
            <p:cNvPicPr preferRelativeResize="0"/>
            <p:nvPr/>
          </p:nvPicPr>
          <p:blipFill rotWithShape="1">
            <a:blip r:embed="rId4">
              <a:alphaModFix/>
            </a:blip>
            <a:srcRect/>
            <a:stretch/>
          </p:blipFill>
          <p:spPr>
            <a:xfrm>
              <a:off x="3800015" y="4489929"/>
              <a:ext cx="415327" cy="417365"/>
            </a:xfrm>
            <a:prstGeom prst="rect">
              <a:avLst/>
            </a:prstGeom>
            <a:noFill/>
            <a:ln>
              <a:noFill/>
            </a:ln>
          </p:spPr>
        </p:pic>
      </p:grpSp>
      <p:grpSp>
        <p:nvGrpSpPr>
          <p:cNvPr id="956" name="Google Shape;956;g2aec46638a1_0_540"/>
          <p:cNvGrpSpPr/>
          <p:nvPr/>
        </p:nvGrpSpPr>
        <p:grpSpPr>
          <a:xfrm>
            <a:off x="2476768" y="4801079"/>
            <a:ext cx="739067" cy="417365"/>
            <a:chOff x="1857576" y="4801079"/>
            <a:chExt cx="739067" cy="417365"/>
          </a:xfrm>
        </p:grpSpPr>
        <p:pic>
          <p:nvPicPr>
            <p:cNvPr id="957" name="Google Shape;957;g2aec46638a1_0_540"/>
            <p:cNvPicPr preferRelativeResize="0"/>
            <p:nvPr/>
          </p:nvPicPr>
          <p:blipFill rotWithShape="1">
            <a:blip r:embed="rId4">
              <a:alphaModFix/>
            </a:blip>
            <a:srcRect/>
            <a:stretch/>
          </p:blipFill>
          <p:spPr>
            <a:xfrm>
              <a:off x="2181316" y="4801079"/>
              <a:ext cx="415327" cy="417365"/>
            </a:xfrm>
            <a:prstGeom prst="rect">
              <a:avLst/>
            </a:prstGeom>
            <a:noFill/>
            <a:ln>
              <a:noFill/>
            </a:ln>
          </p:spPr>
        </p:pic>
        <p:pic>
          <p:nvPicPr>
            <p:cNvPr id="958" name="Google Shape;958;g2aec46638a1_0_540"/>
            <p:cNvPicPr preferRelativeResize="0"/>
            <p:nvPr/>
          </p:nvPicPr>
          <p:blipFill rotWithShape="1">
            <a:blip r:embed="rId4">
              <a:alphaModFix/>
            </a:blip>
            <a:srcRect/>
            <a:stretch/>
          </p:blipFill>
          <p:spPr>
            <a:xfrm>
              <a:off x="1857576" y="4801079"/>
              <a:ext cx="415327" cy="417365"/>
            </a:xfrm>
            <a:prstGeom prst="rect">
              <a:avLst/>
            </a:prstGeom>
            <a:noFill/>
            <a:ln>
              <a:noFill/>
            </a:ln>
          </p:spPr>
        </p:pic>
      </p:grpSp>
      <p:grpSp>
        <p:nvGrpSpPr>
          <p:cNvPr id="959" name="Google Shape;959;g2aec46638a1_0_540"/>
          <p:cNvGrpSpPr/>
          <p:nvPr/>
        </p:nvGrpSpPr>
        <p:grpSpPr>
          <a:xfrm>
            <a:off x="3340075" y="4801079"/>
            <a:ext cx="739066" cy="417365"/>
            <a:chOff x="2505056" y="4801079"/>
            <a:chExt cx="739066" cy="417365"/>
          </a:xfrm>
        </p:grpSpPr>
        <p:pic>
          <p:nvPicPr>
            <p:cNvPr id="960" name="Google Shape;960;g2aec46638a1_0_540"/>
            <p:cNvPicPr preferRelativeResize="0"/>
            <p:nvPr/>
          </p:nvPicPr>
          <p:blipFill rotWithShape="1">
            <a:blip r:embed="rId4">
              <a:alphaModFix/>
            </a:blip>
            <a:srcRect/>
            <a:stretch/>
          </p:blipFill>
          <p:spPr>
            <a:xfrm>
              <a:off x="2828795" y="4801079"/>
              <a:ext cx="415327" cy="417365"/>
            </a:xfrm>
            <a:prstGeom prst="rect">
              <a:avLst/>
            </a:prstGeom>
            <a:noFill/>
            <a:ln>
              <a:noFill/>
            </a:ln>
          </p:spPr>
        </p:pic>
        <p:pic>
          <p:nvPicPr>
            <p:cNvPr id="961" name="Google Shape;961;g2aec46638a1_0_540"/>
            <p:cNvPicPr preferRelativeResize="0"/>
            <p:nvPr/>
          </p:nvPicPr>
          <p:blipFill rotWithShape="1">
            <a:blip r:embed="rId4">
              <a:alphaModFix/>
            </a:blip>
            <a:srcRect/>
            <a:stretch/>
          </p:blipFill>
          <p:spPr>
            <a:xfrm>
              <a:off x="2505056" y="4801079"/>
              <a:ext cx="415327" cy="417365"/>
            </a:xfrm>
            <a:prstGeom prst="rect">
              <a:avLst/>
            </a:prstGeom>
            <a:noFill/>
            <a:ln>
              <a:noFill/>
            </a:ln>
          </p:spPr>
        </p:pic>
      </p:grpSp>
      <p:grpSp>
        <p:nvGrpSpPr>
          <p:cNvPr id="962" name="Google Shape;962;g2aec46638a1_0_540"/>
          <p:cNvGrpSpPr/>
          <p:nvPr/>
        </p:nvGrpSpPr>
        <p:grpSpPr>
          <a:xfrm>
            <a:off x="4203379" y="4801079"/>
            <a:ext cx="739068" cy="417365"/>
            <a:chOff x="3152534" y="4801079"/>
            <a:chExt cx="739068" cy="417365"/>
          </a:xfrm>
        </p:grpSpPr>
        <p:pic>
          <p:nvPicPr>
            <p:cNvPr id="963" name="Google Shape;963;g2aec46638a1_0_540"/>
            <p:cNvPicPr preferRelativeResize="0"/>
            <p:nvPr/>
          </p:nvPicPr>
          <p:blipFill rotWithShape="1">
            <a:blip r:embed="rId4">
              <a:alphaModFix/>
            </a:blip>
            <a:srcRect/>
            <a:stretch/>
          </p:blipFill>
          <p:spPr>
            <a:xfrm>
              <a:off x="3476275" y="4801079"/>
              <a:ext cx="415327" cy="417365"/>
            </a:xfrm>
            <a:prstGeom prst="rect">
              <a:avLst/>
            </a:prstGeom>
            <a:noFill/>
            <a:ln>
              <a:noFill/>
            </a:ln>
          </p:spPr>
        </p:pic>
        <p:pic>
          <p:nvPicPr>
            <p:cNvPr id="964" name="Google Shape;964;g2aec46638a1_0_540"/>
            <p:cNvPicPr preferRelativeResize="0"/>
            <p:nvPr/>
          </p:nvPicPr>
          <p:blipFill rotWithShape="1">
            <a:blip r:embed="rId4">
              <a:alphaModFix/>
            </a:blip>
            <a:srcRect/>
            <a:stretch/>
          </p:blipFill>
          <p:spPr>
            <a:xfrm>
              <a:off x="3152534" y="4801079"/>
              <a:ext cx="415327" cy="417365"/>
            </a:xfrm>
            <a:prstGeom prst="rect">
              <a:avLst/>
            </a:prstGeom>
            <a:noFill/>
            <a:ln>
              <a:noFill/>
            </a:ln>
          </p:spPr>
        </p:pic>
      </p:grpSp>
      <p:grpSp>
        <p:nvGrpSpPr>
          <p:cNvPr id="965" name="Google Shape;965;g2aec46638a1_0_540"/>
          <p:cNvGrpSpPr/>
          <p:nvPr/>
        </p:nvGrpSpPr>
        <p:grpSpPr>
          <a:xfrm>
            <a:off x="5066687" y="4801079"/>
            <a:ext cx="739066" cy="417365"/>
            <a:chOff x="3800015" y="4801079"/>
            <a:chExt cx="739066" cy="417365"/>
          </a:xfrm>
        </p:grpSpPr>
        <p:pic>
          <p:nvPicPr>
            <p:cNvPr id="966" name="Google Shape;966;g2aec46638a1_0_540"/>
            <p:cNvPicPr preferRelativeResize="0"/>
            <p:nvPr/>
          </p:nvPicPr>
          <p:blipFill rotWithShape="1">
            <a:blip r:embed="rId4">
              <a:alphaModFix/>
            </a:blip>
            <a:srcRect/>
            <a:stretch/>
          </p:blipFill>
          <p:spPr>
            <a:xfrm>
              <a:off x="4123754" y="4801079"/>
              <a:ext cx="415327" cy="417365"/>
            </a:xfrm>
            <a:prstGeom prst="rect">
              <a:avLst/>
            </a:prstGeom>
            <a:noFill/>
            <a:ln>
              <a:noFill/>
            </a:ln>
          </p:spPr>
        </p:pic>
        <p:pic>
          <p:nvPicPr>
            <p:cNvPr id="967" name="Google Shape;967;g2aec46638a1_0_540"/>
            <p:cNvPicPr preferRelativeResize="0"/>
            <p:nvPr/>
          </p:nvPicPr>
          <p:blipFill rotWithShape="1">
            <a:blip r:embed="rId4">
              <a:alphaModFix/>
            </a:blip>
            <a:srcRect/>
            <a:stretch/>
          </p:blipFill>
          <p:spPr>
            <a:xfrm>
              <a:off x="3800015" y="4801079"/>
              <a:ext cx="415327" cy="417365"/>
            </a:xfrm>
            <a:prstGeom prst="rect">
              <a:avLst/>
            </a:prstGeom>
            <a:noFill/>
            <a:ln>
              <a:noFill/>
            </a:ln>
          </p:spPr>
        </p:pic>
      </p:grpSp>
      <p:grpSp>
        <p:nvGrpSpPr>
          <p:cNvPr id="968" name="Google Shape;968;g2aec46638a1_0_540"/>
          <p:cNvGrpSpPr/>
          <p:nvPr/>
        </p:nvGrpSpPr>
        <p:grpSpPr>
          <a:xfrm>
            <a:off x="2476768" y="5118577"/>
            <a:ext cx="739067" cy="417365"/>
            <a:chOff x="1857576" y="5118577"/>
            <a:chExt cx="739067" cy="417365"/>
          </a:xfrm>
        </p:grpSpPr>
        <p:pic>
          <p:nvPicPr>
            <p:cNvPr id="969" name="Google Shape;969;g2aec46638a1_0_540"/>
            <p:cNvPicPr preferRelativeResize="0"/>
            <p:nvPr/>
          </p:nvPicPr>
          <p:blipFill rotWithShape="1">
            <a:blip r:embed="rId4">
              <a:alphaModFix/>
            </a:blip>
            <a:srcRect/>
            <a:stretch/>
          </p:blipFill>
          <p:spPr>
            <a:xfrm>
              <a:off x="2181316" y="5118577"/>
              <a:ext cx="415327" cy="417365"/>
            </a:xfrm>
            <a:prstGeom prst="rect">
              <a:avLst/>
            </a:prstGeom>
            <a:noFill/>
            <a:ln>
              <a:noFill/>
            </a:ln>
          </p:spPr>
        </p:pic>
        <p:pic>
          <p:nvPicPr>
            <p:cNvPr id="970" name="Google Shape;970;g2aec46638a1_0_540"/>
            <p:cNvPicPr preferRelativeResize="0"/>
            <p:nvPr/>
          </p:nvPicPr>
          <p:blipFill rotWithShape="1">
            <a:blip r:embed="rId4">
              <a:alphaModFix/>
            </a:blip>
            <a:srcRect/>
            <a:stretch/>
          </p:blipFill>
          <p:spPr>
            <a:xfrm>
              <a:off x="1857576" y="5118577"/>
              <a:ext cx="415327" cy="417365"/>
            </a:xfrm>
            <a:prstGeom prst="rect">
              <a:avLst/>
            </a:prstGeom>
            <a:noFill/>
            <a:ln>
              <a:noFill/>
            </a:ln>
          </p:spPr>
        </p:pic>
      </p:grpSp>
      <p:grpSp>
        <p:nvGrpSpPr>
          <p:cNvPr id="971" name="Google Shape;971;g2aec46638a1_0_540"/>
          <p:cNvGrpSpPr/>
          <p:nvPr/>
        </p:nvGrpSpPr>
        <p:grpSpPr>
          <a:xfrm>
            <a:off x="3340075" y="5118577"/>
            <a:ext cx="739066" cy="417365"/>
            <a:chOff x="2505056" y="5118577"/>
            <a:chExt cx="739066" cy="417365"/>
          </a:xfrm>
        </p:grpSpPr>
        <p:pic>
          <p:nvPicPr>
            <p:cNvPr id="972" name="Google Shape;972;g2aec46638a1_0_540"/>
            <p:cNvPicPr preferRelativeResize="0"/>
            <p:nvPr/>
          </p:nvPicPr>
          <p:blipFill rotWithShape="1">
            <a:blip r:embed="rId4">
              <a:alphaModFix/>
            </a:blip>
            <a:srcRect/>
            <a:stretch/>
          </p:blipFill>
          <p:spPr>
            <a:xfrm>
              <a:off x="2828795" y="5118577"/>
              <a:ext cx="415327" cy="417365"/>
            </a:xfrm>
            <a:prstGeom prst="rect">
              <a:avLst/>
            </a:prstGeom>
            <a:noFill/>
            <a:ln>
              <a:noFill/>
            </a:ln>
          </p:spPr>
        </p:pic>
        <p:pic>
          <p:nvPicPr>
            <p:cNvPr id="973" name="Google Shape;973;g2aec46638a1_0_540"/>
            <p:cNvPicPr preferRelativeResize="0"/>
            <p:nvPr/>
          </p:nvPicPr>
          <p:blipFill rotWithShape="1">
            <a:blip r:embed="rId4">
              <a:alphaModFix/>
            </a:blip>
            <a:srcRect/>
            <a:stretch/>
          </p:blipFill>
          <p:spPr>
            <a:xfrm>
              <a:off x="2505056" y="5118577"/>
              <a:ext cx="415327" cy="417365"/>
            </a:xfrm>
            <a:prstGeom prst="rect">
              <a:avLst/>
            </a:prstGeom>
            <a:noFill/>
            <a:ln>
              <a:noFill/>
            </a:ln>
          </p:spPr>
        </p:pic>
      </p:grpSp>
      <p:grpSp>
        <p:nvGrpSpPr>
          <p:cNvPr id="974" name="Google Shape;974;g2aec46638a1_0_540"/>
          <p:cNvGrpSpPr/>
          <p:nvPr/>
        </p:nvGrpSpPr>
        <p:grpSpPr>
          <a:xfrm>
            <a:off x="4203379" y="5118577"/>
            <a:ext cx="739068" cy="417365"/>
            <a:chOff x="3152534" y="5118577"/>
            <a:chExt cx="739068" cy="417365"/>
          </a:xfrm>
        </p:grpSpPr>
        <p:pic>
          <p:nvPicPr>
            <p:cNvPr id="975" name="Google Shape;975;g2aec46638a1_0_540"/>
            <p:cNvPicPr preferRelativeResize="0"/>
            <p:nvPr/>
          </p:nvPicPr>
          <p:blipFill rotWithShape="1">
            <a:blip r:embed="rId4">
              <a:alphaModFix/>
            </a:blip>
            <a:srcRect/>
            <a:stretch/>
          </p:blipFill>
          <p:spPr>
            <a:xfrm>
              <a:off x="3476275" y="5118577"/>
              <a:ext cx="415327" cy="417365"/>
            </a:xfrm>
            <a:prstGeom prst="rect">
              <a:avLst/>
            </a:prstGeom>
            <a:noFill/>
            <a:ln>
              <a:noFill/>
            </a:ln>
          </p:spPr>
        </p:pic>
        <p:pic>
          <p:nvPicPr>
            <p:cNvPr id="976" name="Google Shape;976;g2aec46638a1_0_540"/>
            <p:cNvPicPr preferRelativeResize="0"/>
            <p:nvPr/>
          </p:nvPicPr>
          <p:blipFill rotWithShape="1">
            <a:blip r:embed="rId4">
              <a:alphaModFix/>
            </a:blip>
            <a:srcRect/>
            <a:stretch/>
          </p:blipFill>
          <p:spPr>
            <a:xfrm>
              <a:off x="3152534" y="5118577"/>
              <a:ext cx="415327" cy="417365"/>
            </a:xfrm>
            <a:prstGeom prst="rect">
              <a:avLst/>
            </a:prstGeom>
            <a:noFill/>
            <a:ln>
              <a:noFill/>
            </a:ln>
          </p:spPr>
        </p:pic>
      </p:grpSp>
      <p:grpSp>
        <p:nvGrpSpPr>
          <p:cNvPr id="977" name="Google Shape;977;g2aec46638a1_0_540"/>
          <p:cNvGrpSpPr/>
          <p:nvPr/>
        </p:nvGrpSpPr>
        <p:grpSpPr>
          <a:xfrm>
            <a:off x="5066687" y="5118577"/>
            <a:ext cx="739066" cy="417365"/>
            <a:chOff x="3800015" y="5118577"/>
            <a:chExt cx="739066" cy="417365"/>
          </a:xfrm>
        </p:grpSpPr>
        <p:pic>
          <p:nvPicPr>
            <p:cNvPr id="978" name="Google Shape;978;g2aec46638a1_0_540"/>
            <p:cNvPicPr preferRelativeResize="0"/>
            <p:nvPr/>
          </p:nvPicPr>
          <p:blipFill rotWithShape="1">
            <a:blip r:embed="rId4">
              <a:alphaModFix/>
            </a:blip>
            <a:srcRect/>
            <a:stretch/>
          </p:blipFill>
          <p:spPr>
            <a:xfrm>
              <a:off x="4123754" y="5118577"/>
              <a:ext cx="415327" cy="417365"/>
            </a:xfrm>
            <a:prstGeom prst="rect">
              <a:avLst/>
            </a:prstGeom>
            <a:noFill/>
            <a:ln>
              <a:noFill/>
            </a:ln>
          </p:spPr>
        </p:pic>
        <p:pic>
          <p:nvPicPr>
            <p:cNvPr id="979" name="Google Shape;979;g2aec46638a1_0_540"/>
            <p:cNvPicPr preferRelativeResize="0"/>
            <p:nvPr/>
          </p:nvPicPr>
          <p:blipFill rotWithShape="1">
            <a:blip r:embed="rId4">
              <a:alphaModFix/>
            </a:blip>
            <a:srcRect/>
            <a:stretch/>
          </p:blipFill>
          <p:spPr>
            <a:xfrm>
              <a:off x="3800015" y="5118577"/>
              <a:ext cx="415327" cy="417365"/>
            </a:xfrm>
            <a:prstGeom prst="rect">
              <a:avLst/>
            </a:prstGeom>
            <a:noFill/>
            <a:ln>
              <a:noFill/>
            </a:ln>
          </p:spPr>
        </p:pic>
      </p:grpSp>
      <p:grpSp>
        <p:nvGrpSpPr>
          <p:cNvPr id="980" name="Google Shape;980;g2aec46638a1_0_540"/>
          <p:cNvGrpSpPr/>
          <p:nvPr/>
        </p:nvGrpSpPr>
        <p:grpSpPr>
          <a:xfrm>
            <a:off x="2476768" y="5448778"/>
            <a:ext cx="739067" cy="417365"/>
            <a:chOff x="1857576" y="5448778"/>
            <a:chExt cx="739067" cy="417365"/>
          </a:xfrm>
        </p:grpSpPr>
        <p:pic>
          <p:nvPicPr>
            <p:cNvPr id="981" name="Google Shape;981;g2aec46638a1_0_540"/>
            <p:cNvPicPr preferRelativeResize="0"/>
            <p:nvPr/>
          </p:nvPicPr>
          <p:blipFill rotWithShape="1">
            <a:blip r:embed="rId4">
              <a:alphaModFix/>
            </a:blip>
            <a:srcRect/>
            <a:stretch/>
          </p:blipFill>
          <p:spPr>
            <a:xfrm>
              <a:off x="2181316" y="5448778"/>
              <a:ext cx="415327" cy="417365"/>
            </a:xfrm>
            <a:prstGeom prst="rect">
              <a:avLst/>
            </a:prstGeom>
            <a:noFill/>
            <a:ln>
              <a:noFill/>
            </a:ln>
          </p:spPr>
        </p:pic>
        <p:pic>
          <p:nvPicPr>
            <p:cNvPr id="982" name="Google Shape;982;g2aec46638a1_0_540"/>
            <p:cNvPicPr preferRelativeResize="0"/>
            <p:nvPr/>
          </p:nvPicPr>
          <p:blipFill rotWithShape="1">
            <a:blip r:embed="rId4">
              <a:alphaModFix/>
            </a:blip>
            <a:srcRect/>
            <a:stretch/>
          </p:blipFill>
          <p:spPr>
            <a:xfrm>
              <a:off x="1857576" y="5448778"/>
              <a:ext cx="415327" cy="417365"/>
            </a:xfrm>
            <a:prstGeom prst="rect">
              <a:avLst/>
            </a:prstGeom>
            <a:noFill/>
            <a:ln>
              <a:noFill/>
            </a:ln>
          </p:spPr>
        </p:pic>
      </p:grpSp>
      <p:grpSp>
        <p:nvGrpSpPr>
          <p:cNvPr id="983" name="Google Shape;983;g2aec46638a1_0_540"/>
          <p:cNvGrpSpPr/>
          <p:nvPr/>
        </p:nvGrpSpPr>
        <p:grpSpPr>
          <a:xfrm>
            <a:off x="3340075" y="5448778"/>
            <a:ext cx="739066" cy="417365"/>
            <a:chOff x="2505056" y="5448778"/>
            <a:chExt cx="739066" cy="417365"/>
          </a:xfrm>
        </p:grpSpPr>
        <p:pic>
          <p:nvPicPr>
            <p:cNvPr id="984" name="Google Shape;984;g2aec46638a1_0_540"/>
            <p:cNvPicPr preferRelativeResize="0"/>
            <p:nvPr/>
          </p:nvPicPr>
          <p:blipFill rotWithShape="1">
            <a:blip r:embed="rId4">
              <a:alphaModFix/>
            </a:blip>
            <a:srcRect/>
            <a:stretch/>
          </p:blipFill>
          <p:spPr>
            <a:xfrm>
              <a:off x="2828795" y="5448778"/>
              <a:ext cx="415327" cy="417365"/>
            </a:xfrm>
            <a:prstGeom prst="rect">
              <a:avLst/>
            </a:prstGeom>
            <a:noFill/>
            <a:ln>
              <a:noFill/>
            </a:ln>
          </p:spPr>
        </p:pic>
        <p:pic>
          <p:nvPicPr>
            <p:cNvPr id="985" name="Google Shape;985;g2aec46638a1_0_540"/>
            <p:cNvPicPr preferRelativeResize="0"/>
            <p:nvPr/>
          </p:nvPicPr>
          <p:blipFill rotWithShape="1">
            <a:blip r:embed="rId4">
              <a:alphaModFix/>
            </a:blip>
            <a:srcRect/>
            <a:stretch/>
          </p:blipFill>
          <p:spPr>
            <a:xfrm>
              <a:off x="2505056" y="5448778"/>
              <a:ext cx="415327" cy="417365"/>
            </a:xfrm>
            <a:prstGeom prst="rect">
              <a:avLst/>
            </a:prstGeom>
            <a:noFill/>
            <a:ln>
              <a:noFill/>
            </a:ln>
          </p:spPr>
        </p:pic>
      </p:grpSp>
      <p:grpSp>
        <p:nvGrpSpPr>
          <p:cNvPr id="986" name="Google Shape;986;g2aec46638a1_0_540"/>
          <p:cNvGrpSpPr/>
          <p:nvPr/>
        </p:nvGrpSpPr>
        <p:grpSpPr>
          <a:xfrm>
            <a:off x="4203379" y="5448778"/>
            <a:ext cx="739068" cy="417365"/>
            <a:chOff x="3152534" y="5448778"/>
            <a:chExt cx="739068" cy="417365"/>
          </a:xfrm>
        </p:grpSpPr>
        <p:pic>
          <p:nvPicPr>
            <p:cNvPr id="987" name="Google Shape;987;g2aec46638a1_0_540"/>
            <p:cNvPicPr preferRelativeResize="0"/>
            <p:nvPr/>
          </p:nvPicPr>
          <p:blipFill rotWithShape="1">
            <a:blip r:embed="rId4">
              <a:alphaModFix/>
            </a:blip>
            <a:srcRect/>
            <a:stretch/>
          </p:blipFill>
          <p:spPr>
            <a:xfrm>
              <a:off x="3476275" y="5448778"/>
              <a:ext cx="415327" cy="417365"/>
            </a:xfrm>
            <a:prstGeom prst="rect">
              <a:avLst/>
            </a:prstGeom>
            <a:noFill/>
            <a:ln>
              <a:noFill/>
            </a:ln>
          </p:spPr>
        </p:pic>
        <p:pic>
          <p:nvPicPr>
            <p:cNvPr id="988" name="Google Shape;988;g2aec46638a1_0_540"/>
            <p:cNvPicPr preferRelativeResize="0"/>
            <p:nvPr/>
          </p:nvPicPr>
          <p:blipFill rotWithShape="1">
            <a:blip r:embed="rId4">
              <a:alphaModFix/>
            </a:blip>
            <a:srcRect/>
            <a:stretch/>
          </p:blipFill>
          <p:spPr>
            <a:xfrm>
              <a:off x="3152534" y="5448778"/>
              <a:ext cx="415327" cy="417365"/>
            </a:xfrm>
            <a:prstGeom prst="rect">
              <a:avLst/>
            </a:prstGeom>
            <a:noFill/>
            <a:ln>
              <a:noFill/>
            </a:ln>
          </p:spPr>
        </p:pic>
      </p:grpSp>
      <p:grpSp>
        <p:nvGrpSpPr>
          <p:cNvPr id="989" name="Google Shape;989;g2aec46638a1_0_540"/>
          <p:cNvGrpSpPr/>
          <p:nvPr/>
        </p:nvGrpSpPr>
        <p:grpSpPr>
          <a:xfrm>
            <a:off x="5066687" y="5448778"/>
            <a:ext cx="739066" cy="417365"/>
            <a:chOff x="3800015" y="5448778"/>
            <a:chExt cx="739066" cy="417365"/>
          </a:xfrm>
        </p:grpSpPr>
        <p:pic>
          <p:nvPicPr>
            <p:cNvPr id="990" name="Google Shape;990;g2aec46638a1_0_540"/>
            <p:cNvPicPr preferRelativeResize="0"/>
            <p:nvPr/>
          </p:nvPicPr>
          <p:blipFill rotWithShape="1">
            <a:blip r:embed="rId4">
              <a:alphaModFix/>
            </a:blip>
            <a:srcRect/>
            <a:stretch/>
          </p:blipFill>
          <p:spPr>
            <a:xfrm>
              <a:off x="4123754" y="5448778"/>
              <a:ext cx="415327" cy="417365"/>
            </a:xfrm>
            <a:prstGeom prst="rect">
              <a:avLst/>
            </a:prstGeom>
            <a:noFill/>
            <a:ln>
              <a:noFill/>
            </a:ln>
          </p:spPr>
        </p:pic>
        <p:pic>
          <p:nvPicPr>
            <p:cNvPr id="991" name="Google Shape;991;g2aec46638a1_0_540"/>
            <p:cNvPicPr preferRelativeResize="0"/>
            <p:nvPr/>
          </p:nvPicPr>
          <p:blipFill rotWithShape="1">
            <a:blip r:embed="rId4">
              <a:alphaModFix/>
            </a:blip>
            <a:srcRect/>
            <a:stretch/>
          </p:blipFill>
          <p:spPr>
            <a:xfrm>
              <a:off x="3800015" y="5448778"/>
              <a:ext cx="415327" cy="417365"/>
            </a:xfrm>
            <a:prstGeom prst="rect">
              <a:avLst/>
            </a:prstGeom>
            <a:noFill/>
            <a:ln>
              <a:noFill/>
            </a:ln>
          </p:spPr>
        </p:pic>
      </p:grpSp>
      <p:grpSp>
        <p:nvGrpSpPr>
          <p:cNvPr id="992" name="Google Shape;992;g2aec46638a1_0_540"/>
          <p:cNvGrpSpPr/>
          <p:nvPr/>
        </p:nvGrpSpPr>
        <p:grpSpPr>
          <a:xfrm>
            <a:off x="2476768" y="5759929"/>
            <a:ext cx="739067" cy="417365"/>
            <a:chOff x="1857576" y="5759929"/>
            <a:chExt cx="739067" cy="417365"/>
          </a:xfrm>
        </p:grpSpPr>
        <p:pic>
          <p:nvPicPr>
            <p:cNvPr id="993" name="Google Shape;993;g2aec46638a1_0_540"/>
            <p:cNvPicPr preferRelativeResize="0"/>
            <p:nvPr/>
          </p:nvPicPr>
          <p:blipFill rotWithShape="1">
            <a:blip r:embed="rId4">
              <a:alphaModFix/>
            </a:blip>
            <a:srcRect/>
            <a:stretch/>
          </p:blipFill>
          <p:spPr>
            <a:xfrm>
              <a:off x="2181316" y="5759929"/>
              <a:ext cx="415327" cy="417365"/>
            </a:xfrm>
            <a:prstGeom prst="rect">
              <a:avLst/>
            </a:prstGeom>
            <a:noFill/>
            <a:ln>
              <a:noFill/>
            </a:ln>
          </p:spPr>
        </p:pic>
        <p:pic>
          <p:nvPicPr>
            <p:cNvPr id="994" name="Google Shape;994;g2aec46638a1_0_540"/>
            <p:cNvPicPr preferRelativeResize="0"/>
            <p:nvPr/>
          </p:nvPicPr>
          <p:blipFill rotWithShape="1">
            <a:blip r:embed="rId4">
              <a:alphaModFix/>
            </a:blip>
            <a:srcRect/>
            <a:stretch/>
          </p:blipFill>
          <p:spPr>
            <a:xfrm>
              <a:off x="1857576" y="5759929"/>
              <a:ext cx="415327" cy="417365"/>
            </a:xfrm>
            <a:prstGeom prst="rect">
              <a:avLst/>
            </a:prstGeom>
            <a:noFill/>
            <a:ln>
              <a:noFill/>
            </a:ln>
          </p:spPr>
        </p:pic>
      </p:grpSp>
      <p:grpSp>
        <p:nvGrpSpPr>
          <p:cNvPr id="995" name="Google Shape;995;g2aec46638a1_0_540"/>
          <p:cNvGrpSpPr/>
          <p:nvPr/>
        </p:nvGrpSpPr>
        <p:grpSpPr>
          <a:xfrm>
            <a:off x="3340075" y="5759929"/>
            <a:ext cx="739066" cy="417365"/>
            <a:chOff x="2505056" y="5759929"/>
            <a:chExt cx="739066" cy="417365"/>
          </a:xfrm>
        </p:grpSpPr>
        <p:pic>
          <p:nvPicPr>
            <p:cNvPr id="996" name="Google Shape;996;g2aec46638a1_0_540"/>
            <p:cNvPicPr preferRelativeResize="0"/>
            <p:nvPr/>
          </p:nvPicPr>
          <p:blipFill rotWithShape="1">
            <a:blip r:embed="rId4">
              <a:alphaModFix/>
            </a:blip>
            <a:srcRect/>
            <a:stretch/>
          </p:blipFill>
          <p:spPr>
            <a:xfrm>
              <a:off x="2828795" y="5759929"/>
              <a:ext cx="415327" cy="417365"/>
            </a:xfrm>
            <a:prstGeom prst="rect">
              <a:avLst/>
            </a:prstGeom>
            <a:noFill/>
            <a:ln>
              <a:noFill/>
            </a:ln>
          </p:spPr>
        </p:pic>
        <p:pic>
          <p:nvPicPr>
            <p:cNvPr id="997" name="Google Shape;997;g2aec46638a1_0_540"/>
            <p:cNvPicPr preferRelativeResize="0"/>
            <p:nvPr/>
          </p:nvPicPr>
          <p:blipFill rotWithShape="1">
            <a:blip r:embed="rId4">
              <a:alphaModFix/>
            </a:blip>
            <a:srcRect/>
            <a:stretch/>
          </p:blipFill>
          <p:spPr>
            <a:xfrm>
              <a:off x="2505056" y="5759929"/>
              <a:ext cx="415327" cy="417365"/>
            </a:xfrm>
            <a:prstGeom prst="rect">
              <a:avLst/>
            </a:prstGeom>
            <a:noFill/>
            <a:ln>
              <a:noFill/>
            </a:ln>
          </p:spPr>
        </p:pic>
      </p:grpSp>
      <p:grpSp>
        <p:nvGrpSpPr>
          <p:cNvPr id="998" name="Google Shape;998;g2aec46638a1_0_540"/>
          <p:cNvGrpSpPr/>
          <p:nvPr/>
        </p:nvGrpSpPr>
        <p:grpSpPr>
          <a:xfrm>
            <a:off x="4203379" y="5759929"/>
            <a:ext cx="739068" cy="417365"/>
            <a:chOff x="3152534" y="5759929"/>
            <a:chExt cx="739068" cy="417365"/>
          </a:xfrm>
        </p:grpSpPr>
        <p:pic>
          <p:nvPicPr>
            <p:cNvPr id="999" name="Google Shape;999;g2aec46638a1_0_540"/>
            <p:cNvPicPr preferRelativeResize="0"/>
            <p:nvPr/>
          </p:nvPicPr>
          <p:blipFill rotWithShape="1">
            <a:blip r:embed="rId4">
              <a:alphaModFix/>
            </a:blip>
            <a:srcRect/>
            <a:stretch/>
          </p:blipFill>
          <p:spPr>
            <a:xfrm>
              <a:off x="3476275" y="5759929"/>
              <a:ext cx="415327" cy="417365"/>
            </a:xfrm>
            <a:prstGeom prst="rect">
              <a:avLst/>
            </a:prstGeom>
            <a:noFill/>
            <a:ln>
              <a:noFill/>
            </a:ln>
          </p:spPr>
        </p:pic>
        <p:pic>
          <p:nvPicPr>
            <p:cNvPr id="1000" name="Google Shape;1000;g2aec46638a1_0_540"/>
            <p:cNvPicPr preferRelativeResize="0"/>
            <p:nvPr/>
          </p:nvPicPr>
          <p:blipFill rotWithShape="1">
            <a:blip r:embed="rId4">
              <a:alphaModFix/>
            </a:blip>
            <a:srcRect/>
            <a:stretch/>
          </p:blipFill>
          <p:spPr>
            <a:xfrm>
              <a:off x="3152534" y="5759929"/>
              <a:ext cx="415327" cy="417365"/>
            </a:xfrm>
            <a:prstGeom prst="rect">
              <a:avLst/>
            </a:prstGeom>
            <a:noFill/>
            <a:ln>
              <a:noFill/>
            </a:ln>
          </p:spPr>
        </p:pic>
      </p:grpSp>
      <p:grpSp>
        <p:nvGrpSpPr>
          <p:cNvPr id="1001" name="Google Shape;1001;g2aec46638a1_0_540"/>
          <p:cNvGrpSpPr/>
          <p:nvPr/>
        </p:nvGrpSpPr>
        <p:grpSpPr>
          <a:xfrm>
            <a:off x="5066687" y="5759929"/>
            <a:ext cx="739066" cy="417365"/>
            <a:chOff x="3800015" y="5759929"/>
            <a:chExt cx="739066" cy="417365"/>
          </a:xfrm>
        </p:grpSpPr>
        <p:pic>
          <p:nvPicPr>
            <p:cNvPr id="1002" name="Google Shape;1002;g2aec46638a1_0_540"/>
            <p:cNvPicPr preferRelativeResize="0"/>
            <p:nvPr/>
          </p:nvPicPr>
          <p:blipFill rotWithShape="1">
            <a:blip r:embed="rId4">
              <a:alphaModFix/>
            </a:blip>
            <a:srcRect/>
            <a:stretch/>
          </p:blipFill>
          <p:spPr>
            <a:xfrm>
              <a:off x="4123754" y="5759929"/>
              <a:ext cx="415327" cy="417365"/>
            </a:xfrm>
            <a:prstGeom prst="rect">
              <a:avLst/>
            </a:prstGeom>
            <a:noFill/>
            <a:ln>
              <a:noFill/>
            </a:ln>
          </p:spPr>
        </p:pic>
        <p:pic>
          <p:nvPicPr>
            <p:cNvPr id="1003" name="Google Shape;1003;g2aec46638a1_0_540"/>
            <p:cNvPicPr preferRelativeResize="0"/>
            <p:nvPr/>
          </p:nvPicPr>
          <p:blipFill rotWithShape="1">
            <a:blip r:embed="rId4">
              <a:alphaModFix/>
            </a:blip>
            <a:srcRect/>
            <a:stretch/>
          </p:blipFill>
          <p:spPr>
            <a:xfrm>
              <a:off x="3800015" y="5759929"/>
              <a:ext cx="415327" cy="417365"/>
            </a:xfrm>
            <a:prstGeom prst="rect">
              <a:avLst/>
            </a:prstGeom>
            <a:noFill/>
            <a:ln>
              <a:noFill/>
            </a:ln>
          </p:spPr>
        </p:pic>
      </p:grpSp>
      <p:grpSp>
        <p:nvGrpSpPr>
          <p:cNvPr id="1004" name="Google Shape;1004;g2aec46638a1_0_540"/>
          <p:cNvGrpSpPr/>
          <p:nvPr/>
        </p:nvGrpSpPr>
        <p:grpSpPr>
          <a:xfrm>
            <a:off x="2459837" y="6090128"/>
            <a:ext cx="739066" cy="417365"/>
            <a:chOff x="1844878" y="6090128"/>
            <a:chExt cx="739066" cy="417365"/>
          </a:xfrm>
        </p:grpSpPr>
        <p:pic>
          <p:nvPicPr>
            <p:cNvPr id="1005" name="Google Shape;1005;g2aec46638a1_0_540"/>
            <p:cNvPicPr preferRelativeResize="0"/>
            <p:nvPr/>
          </p:nvPicPr>
          <p:blipFill rotWithShape="1">
            <a:blip r:embed="rId5">
              <a:alphaModFix/>
            </a:blip>
            <a:srcRect/>
            <a:stretch/>
          </p:blipFill>
          <p:spPr>
            <a:xfrm>
              <a:off x="2168617" y="6090128"/>
              <a:ext cx="415327" cy="417365"/>
            </a:xfrm>
            <a:prstGeom prst="rect">
              <a:avLst/>
            </a:prstGeom>
            <a:noFill/>
            <a:ln>
              <a:noFill/>
            </a:ln>
          </p:spPr>
        </p:pic>
        <p:pic>
          <p:nvPicPr>
            <p:cNvPr id="1006" name="Google Shape;1006;g2aec46638a1_0_540"/>
            <p:cNvPicPr preferRelativeResize="0"/>
            <p:nvPr/>
          </p:nvPicPr>
          <p:blipFill rotWithShape="1">
            <a:blip r:embed="rId5">
              <a:alphaModFix/>
            </a:blip>
            <a:srcRect/>
            <a:stretch/>
          </p:blipFill>
          <p:spPr>
            <a:xfrm>
              <a:off x="1844878" y="6090128"/>
              <a:ext cx="415327" cy="417365"/>
            </a:xfrm>
            <a:prstGeom prst="rect">
              <a:avLst/>
            </a:prstGeom>
            <a:noFill/>
            <a:ln>
              <a:noFill/>
            </a:ln>
          </p:spPr>
        </p:pic>
      </p:grpSp>
      <p:grpSp>
        <p:nvGrpSpPr>
          <p:cNvPr id="1007" name="Google Shape;1007;g2aec46638a1_0_540"/>
          <p:cNvGrpSpPr/>
          <p:nvPr/>
        </p:nvGrpSpPr>
        <p:grpSpPr>
          <a:xfrm>
            <a:off x="3323143" y="6090128"/>
            <a:ext cx="739066" cy="417365"/>
            <a:chOff x="2492357" y="6090128"/>
            <a:chExt cx="739066" cy="417365"/>
          </a:xfrm>
        </p:grpSpPr>
        <p:pic>
          <p:nvPicPr>
            <p:cNvPr id="1008" name="Google Shape;1008;g2aec46638a1_0_540"/>
            <p:cNvPicPr preferRelativeResize="0"/>
            <p:nvPr/>
          </p:nvPicPr>
          <p:blipFill rotWithShape="1">
            <a:blip r:embed="rId5">
              <a:alphaModFix/>
            </a:blip>
            <a:srcRect/>
            <a:stretch/>
          </p:blipFill>
          <p:spPr>
            <a:xfrm>
              <a:off x="2816096" y="6090128"/>
              <a:ext cx="415327" cy="417365"/>
            </a:xfrm>
            <a:prstGeom prst="rect">
              <a:avLst/>
            </a:prstGeom>
            <a:noFill/>
            <a:ln>
              <a:noFill/>
            </a:ln>
          </p:spPr>
        </p:pic>
        <p:pic>
          <p:nvPicPr>
            <p:cNvPr id="1009" name="Google Shape;1009;g2aec46638a1_0_540"/>
            <p:cNvPicPr preferRelativeResize="0"/>
            <p:nvPr/>
          </p:nvPicPr>
          <p:blipFill rotWithShape="1">
            <a:blip r:embed="rId5">
              <a:alphaModFix/>
            </a:blip>
            <a:srcRect/>
            <a:stretch/>
          </p:blipFill>
          <p:spPr>
            <a:xfrm>
              <a:off x="2492357" y="6090128"/>
              <a:ext cx="415327" cy="417365"/>
            </a:xfrm>
            <a:prstGeom prst="rect">
              <a:avLst/>
            </a:prstGeom>
            <a:noFill/>
            <a:ln>
              <a:noFill/>
            </a:ln>
          </p:spPr>
        </p:pic>
      </p:grpSp>
      <p:grpSp>
        <p:nvGrpSpPr>
          <p:cNvPr id="1010" name="Google Shape;1010;g2aec46638a1_0_540"/>
          <p:cNvGrpSpPr/>
          <p:nvPr/>
        </p:nvGrpSpPr>
        <p:grpSpPr>
          <a:xfrm>
            <a:off x="4186445" y="6090128"/>
            <a:ext cx="739067" cy="417365"/>
            <a:chOff x="3139834" y="6090128"/>
            <a:chExt cx="739067" cy="417365"/>
          </a:xfrm>
        </p:grpSpPr>
        <p:pic>
          <p:nvPicPr>
            <p:cNvPr id="1011" name="Google Shape;1011;g2aec46638a1_0_540"/>
            <p:cNvPicPr preferRelativeResize="0"/>
            <p:nvPr/>
          </p:nvPicPr>
          <p:blipFill rotWithShape="1">
            <a:blip r:embed="rId5">
              <a:alphaModFix/>
            </a:blip>
            <a:srcRect/>
            <a:stretch/>
          </p:blipFill>
          <p:spPr>
            <a:xfrm>
              <a:off x="3463574" y="6090128"/>
              <a:ext cx="415327" cy="417365"/>
            </a:xfrm>
            <a:prstGeom prst="rect">
              <a:avLst/>
            </a:prstGeom>
            <a:noFill/>
            <a:ln>
              <a:noFill/>
            </a:ln>
          </p:spPr>
        </p:pic>
        <p:pic>
          <p:nvPicPr>
            <p:cNvPr id="1012" name="Google Shape;1012;g2aec46638a1_0_540"/>
            <p:cNvPicPr preferRelativeResize="0"/>
            <p:nvPr/>
          </p:nvPicPr>
          <p:blipFill rotWithShape="1">
            <a:blip r:embed="rId5">
              <a:alphaModFix/>
            </a:blip>
            <a:srcRect/>
            <a:stretch/>
          </p:blipFill>
          <p:spPr>
            <a:xfrm>
              <a:off x="3139834" y="6090128"/>
              <a:ext cx="415327" cy="417365"/>
            </a:xfrm>
            <a:prstGeom prst="rect">
              <a:avLst/>
            </a:prstGeom>
            <a:noFill/>
            <a:ln>
              <a:noFill/>
            </a:ln>
          </p:spPr>
        </p:pic>
      </p:grpSp>
      <p:grpSp>
        <p:nvGrpSpPr>
          <p:cNvPr id="1013" name="Google Shape;1013;g2aec46638a1_0_540"/>
          <p:cNvGrpSpPr/>
          <p:nvPr/>
        </p:nvGrpSpPr>
        <p:grpSpPr>
          <a:xfrm>
            <a:off x="5049752" y="6090128"/>
            <a:ext cx="739066" cy="417365"/>
            <a:chOff x="3787314" y="6090128"/>
            <a:chExt cx="739066" cy="417365"/>
          </a:xfrm>
        </p:grpSpPr>
        <p:pic>
          <p:nvPicPr>
            <p:cNvPr id="1014" name="Google Shape;1014;g2aec46638a1_0_540"/>
            <p:cNvPicPr preferRelativeResize="0"/>
            <p:nvPr/>
          </p:nvPicPr>
          <p:blipFill rotWithShape="1">
            <a:blip r:embed="rId5">
              <a:alphaModFix/>
            </a:blip>
            <a:srcRect/>
            <a:stretch/>
          </p:blipFill>
          <p:spPr>
            <a:xfrm>
              <a:off x="4111053" y="6090128"/>
              <a:ext cx="415327" cy="417365"/>
            </a:xfrm>
            <a:prstGeom prst="rect">
              <a:avLst/>
            </a:prstGeom>
            <a:noFill/>
            <a:ln>
              <a:noFill/>
            </a:ln>
          </p:spPr>
        </p:pic>
        <p:pic>
          <p:nvPicPr>
            <p:cNvPr id="1015" name="Google Shape;1015;g2aec46638a1_0_540"/>
            <p:cNvPicPr preferRelativeResize="0"/>
            <p:nvPr/>
          </p:nvPicPr>
          <p:blipFill rotWithShape="1">
            <a:blip r:embed="rId5">
              <a:alphaModFix/>
            </a:blip>
            <a:srcRect/>
            <a:stretch/>
          </p:blipFill>
          <p:spPr>
            <a:xfrm>
              <a:off x="3787314" y="6090128"/>
              <a:ext cx="415327" cy="417365"/>
            </a:xfrm>
            <a:prstGeom prst="rect">
              <a:avLst/>
            </a:prstGeom>
            <a:noFill/>
            <a:ln>
              <a:noFill/>
            </a:ln>
          </p:spPr>
        </p:pic>
      </p:grpSp>
      <p:grpSp>
        <p:nvGrpSpPr>
          <p:cNvPr id="1016" name="Google Shape;1016;g2aec46638a1_0_540"/>
          <p:cNvGrpSpPr/>
          <p:nvPr/>
        </p:nvGrpSpPr>
        <p:grpSpPr>
          <a:xfrm>
            <a:off x="2510635" y="1286649"/>
            <a:ext cx="739067" cy="417365"/>
            <a:chOff x="1882976" y="1286649"/>
            <a:chExt cx="739067" cy="417365"/>
          </a:xfrm>
        </p:grpSpPr>
        <p:pic>
          <p:nvPicPr>
            <p:cNvPr id="1017" name="Google Shape;1017;g2aec46638a1_0_540"/>
            <p:cNvPicPr preferRelativeResize="0"/>
            <p:nvPr/>
          </p:nvPicPr>
          <p:blipFill rotWithShape="1">
            <a:blip r:embed="rId4">
              <a:alphaModFix/>
            </a:blip>
            <a:srcRect/>
            <a:stretch/>
          </p:blipFill>
          <p:spPr>
            <a:xfrm>
              <a:off x="2206716" y="1286649"/>
              <a:ext cx="415327" cy="417365"/>
            </a:xfrm>
            <a:prstGeom prst="rect">
              <a:avLst/>
            </a:prstGeom>
            <a:noFill/>
            <a:ln>
              <a:noFill/>
            </a:ln>
          </p:spPr>
        </p:pic>
        <p:pic>
          <p:nvPicPr>
            <p:cNvPr id="1018" name="Google Shape;1018;g2aec46638a1_0_540"/>
            <p:cNvPicPr preferRelativeResize="0"/>
            <p:nvPr/>
          </p:nvPicPr>
          <p:blipFill rotWithShape="1">
            <a:blip r:embed="rId4">
              <a:alphaModFix/>
            </a:blip>
            <a:srcRect/>
            <a:stretch/>
          </p:blipFill>
          <p:spPr>
            <a:xfrm>
              <a:off x="1882976" y="1286649"/>
              <a:ext cx="415327" cy="417365"/>
            </a:xfrm>
            <a:prstGeom prst="rect">
              <a:avLst/>
            </a:prstGeom>
            <a:noFill/>
            <a:ln>
              <a:noFill/>
            </a:ln>
          </p:spPr>
        </p:pic>
      </p:grpSp>
      <p:grpSp>
        <p:nvGrpSpPr>
          <p:cNvPr id="1019" name="Google Shape;1019;g2aec46638a1_0_540"/>
          <p:cNvGrpSpPr/>
          <p:nvPr/>
        </p:nvGrpSpPr>
        <p:grpSpPr>
          <a:xfrm>
            <a:off x="3373941" y="1286649"/>
            <a:ext cx="739066" cy="417365"/>
            <a:chOff x="2530456" y="1286649"/>
            <a:chExt cx="739066" cy="417365"/>
          </a:xfrm>
        </p:grpSpPr>
        <p:pic>
          <p:nvPicPr>
            <p:cNvPr id="1020" name="Google Shape;1020;g2aec46638a1_0_540"/>
            <p:cNvPicPr preferRelativeResize="0"/>
            <p:nvPr/>
          </p:nvPicPr>
          <p:blipFill rotWithShape="1">
            <a:blip r:embed="rId4">
              <a:alphaModFix/>
            </a:blip>
            <a:srcRect/>
            <a:stretch/>
          </p:blipFill>
          <p:spPr>
            <a:xfrm>
              <a:off x="2854195" y="1286649"/>
              <a:ext cx="415327" cy="417365"/>
            </a:xfrm>
            <a:prstGeom prst="rect">
              <a:avLst/>
            </a:prstGeom>
            <a:noFill/>
            <a:ln>
              <a:noFill/>
            </a:ln>
          </p:spPr>
        </p:pic>
        <p:pic>
          <p:nvPicPr>
            <p:cNvPr id="1021" name="Google Shape;1021;g2aec46638a1_0_540"/>
            <p:cNvPicPr preferRelativeResize="0"/>
            <p:nvPr/>
          </p:nvPicPr>
          <p:blipFill rotWithShape="1">
            <a:blip r:embed="rId4">
              <a:alphaModFix/>
            </a:blip>
            <a:srcRect/>
            <a:stretch/>
          </p:blipFill>
          <p:spPr>
            <a:xfrm>
              <a:off x="2530456" y="1286649"/>
              <a:ext cx="415327" cy="417365"/>
            </a:xfrm>
            <a:prstGeom prst="rect">
              <a:avLst/>
            </a:prstGeom>
            <a:noFill/>
            <a:ln>
              <a:noFill/>
            </a:ln>
          </p:spPr>
        </p:pic>
      </p:grpSp>
      <p:grpSp>
        <p:nvGrpSpPr>
          <p:cNvPr id="1022" name="Google Shape;1022;g2aec46638a1_0_540"/>
          <p:cNvGrpSpPr/>
          <p:nvPr/>
        </p:nvGrpSpPr>
        <p:grpSpPr>
          <a:xfrm>
            <a:off x="4237248" y="1286649"/>
            <a:ext cx="739066" cy="417365"/>
            <a:chOff x="3177936" y="1286649"/>
            <a:chExt cx="739066" cy="417365"/>
          </a:xfrm>
        </p:grpSpPr>
        <p:pic>
          <p:nvPicPr>
            <p:cNvPr id="1023" name="Google Shape;1023;g2aec46638a1_0_540"/>
            <p:cNvPicPr preferRelativeResize="0"/>
            <p:nvPr/>
          </p:nvPicPr>
          <p:blipFill rotWithShape="1">
            <a:blip r:embed="rId4">
              <a:alphaModFix/>
            </a:blip>
            <a:srcRect/>
            <a:stretch/>
          </p:blipFill>
          <p:spPr>
            <a:xfrm>
              <a:off x="3501675" y="1286649"/>
              <a:ext cx="415327" cy="417365"/>
            </a:xfrm>
            <a:prstGeom prst="rect">
              <a:avLst/>
            </a:prstGeom>
            <a:noFill/>
            <a:ln>
              <a:noFill/>
            </a:ln>
          </p:spPr>
        </p:pic>
        <p:pic>
          <p:nvPicPr>
            <p:cNvPr id="1024" name="Google Shape;1024;g2aec46638a1_0_540"/>
            <p:cNvPicPr preferRelativeResize="0"/>
            <p:nvPr/>
          </p:nvPicPr>
          <p:blipFill rotWithShape="1">
            <a:blip r:embed="rId4">
              <a:alphaModFix/>
            </a:blip>
            <a:srcRect/>
            <a:stretch/>
          </p:blipFill>
          <p:spPr>
            <a:xfrm>
              <a:off x="3177936" y="1286649"/>
              <a:ext cx="415327" cy="417365"/>
            </a:xfrm>
            <a:prstGeom prst="rect">
              <a:avLst/>
            </a:prstGeom>
            <a:noFill/>
            <a:ln>
              <a:noFill/>
            </a:ln>
          </p:spPr>
        </p:pic>
      </p:grpSp>
      <p:pic>
        <p:nvPicPr>
          <p:cNvPr id="1025" name="Google Shape;1025;g2aec46638a1_0_540"/>
          <p:cNvPicPr preferRelativeResize="0"/>
          <p:nvPr/>
        </p:nvPicPr>
        <p:blipFill rotWithShape="1">
          <a:blip r:embed="rId4">
            <a:alphaModFix/>
          </a:blip>
          <a:srcRect/>
          <a:stretch/>
        </p:blipFill>
        <p:spPr>
          <a:xfrm>
            <a:off x="5532205" y="1286649"/>
            <a:ext cx="415327" cy="417365"/>
          </a:xfrm>
          <a:prstGeom prst="rect">
            <a:avLst/>
          </a:prstGeom>
          <a:noFill/>
          <a:ln>
            <a:noFill/>
          </a:ln>
        </p:spPr>
      </p:pic>
      <p:pic>
        <p:nvPicPr>
          <p:cNvPr id="1026" name="Google Shape;1026;g2aec46638a1_0_540"/>
          <p:cNvPicPr preferRelativeResize="0"/>
          <p:nvPr/>
        </p:nvPicPr>
        <p:blipFill rotWithShape="1">
          <a:blip r:embed="rId4">
            <a:alphaModFix/>
          </a:blip>
          <a:srcRect/>
          <a:stretch/>
        </p:blipFill>
        <p:spPr>
          <a:xfrm>
            <a:off x="5100553" y="1286649"/>
            <a:ext cx="415327" cy="417365"/>
          </a:xfrm>
          <a:prstGeom prst="rect">
            <a:avLst/>
          </a:prstGeom>
          <a:noFill/>
          <a:ln>
            <a:noFill/>
          </a:ln>
        </p:spPr>
      </p:pic>
      <p:grpSp>
        <p:nvGrpSpPr>
          <p:cNvPr id="1027" name="Google Shape;1027;g2aec46638a1_0_540"/>
          <p:cNvGrpSpPr/>
          <p:nvPr/>
        </p:nvGrpSpPr>
        <p:grpSpPr>
          <a:xfrm>
            <a:off x="2510635" y="1616849"/>
            <a:ext cx="739067" cy="417365"/>
            <a:chOff x="1882976" y="1616849"/>
            <a:chExt cx="739067" cy="417365"/>
          </a:xfrm>
        </p:grpSpPr>
        <p:pic>
          <p:nvPicPr>
            <p:cNvPr id="1028" name="Google Shape;1028;g2aec46638a1_0_540"/>
            <p:cNvPicPr preferRelativeResize="0"/>
            <p:nvPr/>
          </p:nvPicPr>
          <p:blipFill rotWithShape="1">
            <a:blip r:embed="rId4">
              <a:alphaModFix/>
            </a:blip>
            <a:srcRect/>
            <a:stretch/>
          </p:blipFill>
          <p:spPr>
            <a:xfrm>
              <a:off x="2206716" y="1616849"/>
              <a:ext cx="415327" cy="417365"/>
            </a:xfrm>
            <a:prstGeom prst="rect">
              <a:avLst/>
            </a:prstGeom>
            <a:noFill/>
            <a:ln>
              <a:noFill/>
            </a:ln>
          </p:spPr>
        </p:pic>
        <p:pic>
          <p:nvPicPr>
            <p:cNvPr id="1029" name="Google Shape;1029;g2aec46638a1_0_540"/>
            <p:cNvPicPr preferRelativeResize="0"/>
            <p:nvPr/>
          </p:nvPicPr>
          <p:blipFill rotWithShape="1">
            <a:blip r:embed="rId4">
              <a:alphaModFix/>
            </a:blip>
            <a:srcRect/>
            <a:stretch/>
          </p:blipFill>
          <p:spPr>
            <a:xfrm>
              <a:off x="1882976" y="1616849"/>
              <a:ext cx="415327" cy="417365"/>
            </a:xfrm>
            <a:prstGeom prst="rect">
              <a:avLst/>
            </a:prstGeom>
            <a:noFill/>
            <a:ln>
              <a:noFill/>
            </a:ln>
          </p:spPr>
        </p:pic>
      </p:grpSp>
      <p:grpSp>
        <p:nvGrpSpPr>
          <p:cNvPr id="1030" name="Google Shape;1030;g2aec46638a1_0_540"/>
          <p:cNvGrpSpPr/>
          <p:nvPr/>
        </p:nvGrpSpPr>
        <p:grpSpPr>
          <a:xfrm>
            <a:off x="3373941" y="1616849"/>
            <a:ext cx="739066" cy="417365"/>
            <a:chOff x="2530456" y="1616849"/>
            <a:chExt cx="739066" cy="417365"/>
          </a:xfrm>
        </p:grpSpPr>
        <p:pic>
          <p:nvPicPr>
            <p:cNvPr id="1031" name="Google Shape;1031;g2aec46638a1_0_540"/>
            <p:cNvPicPr preferRelativeResize="0"/>
            <p:nvPr/>
          </p:nvPicPr>
          <p:blipFill rotWithShape="1">
            <a:blip r:embed="rId4">
              <a:alphaModFix/>
            </a:blip>
            <a:srcRect/>
            <a:stretch/>
          </p:blipFill>
          <p:spPr>
            <a:xfrm>
              <a:off x="2854195" y="1616849"/>
              <a:ext cx="415327" cy="417365"/>
            </a:xfrm>
            <a:prstGeom prst="rect">
              <a:avLst/>
            </a:prstGeom>
            <a:noFill/>
            <a:ln>
              <a:noFill/>
            </a:ln>
          </p:spPr>
        </p:pic>
        <p:pic>
          <p:nvPicPr>
            <p:cNvPr id="1032" name="Google Shape;1032;g2aec46638a1_0_540"/>
            <p:cNvPicPr preferRelativeResize="0"/>
            <p:nvPr/>
          </p:nvPicPr>
          <p:blipFill rotWithShape="1">
            <a:blip r:embed="rId4">
              <a:alphaModFix/>
            </a:blip>
            <a:srcRect/>
            <a:stretch/>
          </p:blipFill>
          <p:spPr>
            <a:xfrm>
              <a:off x="2530456" y="1616849"/>
              <a:ext cx="415327" cy="417365"/>
            </a:xfrm>
            <a:prstGeom prst="rect">
              <a:avLst/>
            </a:prstGeom>
            <a:noFill/>
            <a:ln>
              <a:noFill/>
            </a:ln>
          </p:spPr>
        </p:pic>
      </p:grpSp>
      <p:grpSp>
        <p:nvGrpSpPr>
          <p:cNvPr id="1033" name="Google Shape;1033;g2aec46638a1_0_540"/>
          <p:cNvGrpSpPr/>
          <p:nvPr/>
        </p:nvGrpSpPr>
        <p:grpSpPr>
          <a:xfrm>
            <a:off x="4237248" y="1616849"/>
            <a:ext cx="739066" cy="417365"/>
            <a:chOff x="3177936" y="1616849"/>
            <a:chExt cx="739066" cy="417365"/>
          </a:xfrm>
        </p:grpSpPr>
        <p:pic>
          <p:nvPicPr>
            <p:cNvPr id="1034" name="Google Shape;1034;g2aec46638a1_0_540"/>
            <p:cNvPicPr preferRelativeResize="0"/>
            <p:nvPr/>
          </p:nvPicPr>
          <p:blipFill rotWithShape="1">
            <a:blip r:embed="rId4">
              <a:alphaModFix/>
            </a:blip>
            <a:srcRect/>
            <a:stretch/>
          </p:blipFill>
          <p:spPr>
            <a:xfrm>
              <a:off x="3501675" y="1616849"/>
              <a:ext cx="415327" cy="417365"/>
            </a:xfrm>
            <a:prstGeom prst="rect">
              <a:avLst/>
            </a:prstGeom>
            <a:noFill/>
            <a:ln>
              <a:noFill/>
            </a:ln>
          </p:spPr>
        </p:pic>
        <p:pic>
          <p:nvPicPr>
            <p:cNvPr id="1035" name="Google Shape;1035;g2aec46638a1_0_540"/>
            <p:cNvPicPr preferRelativeResize="0"/>
            <p:nvPr/>
          </p:nvPicPr>
          <p:blipFill rotWithShape="1">
            <a:blip r:embed="rId4">
              <a:alphaModFix/>
            </a:blip>
            <a:srcRect/>
            <a:stretch/>
          </p:blipFill>
          <p:spPr>
            <a:xfrm>
              <a:off x="3177936" y="1616849"/>
              <a:ext cx="415327" cy="417365"/>
            </a:xfrm>
            <a:prstGeom prst="rect">
              <a:avLst/>
            </a:prstGeom>
            <a:noFill/>
            <a:ln>
              <a:noFill/>
            </a:ln>
          </p:spPr>
        </p:pic>
      </p:grpSp>
      <p:pic>
        <p:nvPicPr>
          <p:cNvPr id="1036" name="Google Shape;1036;g2aec46638a1_0_540"/>
          <p:cNvPicPr preferRelativeResize="0"/>
          <p:nvPr/>
        </p:nvPicPr>
        <p:blipFill rotWithShape="1">
          <a:blip r:embed="rId4">
            <a:alphaModFix/>
          </a:blip>
          <a:srcRect/>
          <a:stretch/>
        </p:blipFill>
        <p:spPr>
          <a:xfrm>
            <a:off x="5532205" y="1616849"/>
            <a:ext cx="415327" cy="417365"/>
          </a:xfrm>
          <a:prstGeom prst="rect">
            <a:avLst/>
          </a:prstGeom>
          <a:noFill/>
          <a:ln>
            <a:noFill/>
          </a:ln>
        </p:spPr>
      </p:pic>
      <p:pic>
        <p:nvPicPr>
          <p:cNvPr id="1037" name="Google Shape;1037;g2aec46638a1_0_540"/>
          <p:cNvPicPr preferRelativeResize="0"/>
          <p:nvPr/>
        </p:nvPicPr>
        <p:blipFill rotWithShape="1">
          <a:blip r:embed="rId4">
            <a:alphaModFix/>
          </a:blip>
          <a:srcRect/>
          <a:stretch/>
        </p:blipFill>
        <p:spPr>
          <a:xfrm>
            <a:off x="5100553" y="1616849"/>
            <a:ext cx="415327" cy="417365"/>
          </a:xfrm>
          <a:prstGeom prst="rect">
            <a:avLst/>
          </a:prstGeom>
          <a:noFill/>
          <a:ln>
            <a:noFill/>
          </a:ln>
        </p:spPr>
      </p:pic>
      <p:grpSp>
        <p:nvGrpSpPr>
          <p:cNvPr id="1038" name="Google Shape;1038;g2aec46638a1_0_540"/>
          <p:cNvGrpSpPr/>
          <p:nvPr/>
        </p:nvGrpSpPr>
        <p:grpSpPr>
          <a:xfrm>
            <a:off x="2510635" y="1928001"/>
            <a:ext cx="739067" cy="417365"/>
            <a:chOff x="1882976" y="1928001"/>
            <a:chExt cx="739067" cy="417365"/>
          </a:xfrm>
        </p:grpSpPr>
        <p:pic>
          <p:nvPicPr>
            <p:cNvPr id="1039" name="Google Shape;1039;g2aec46638a1_0_540"/>
            <p:cNvPicPr preferRelativeResize="0"/>
            <p:nvPr/>
          </p:nvPicPr>
          <p:blipFill rotWithShape="1">
            <a:blip r:embed="rId4">
              <a:alphaModFix/>
            </a:blip>
            <a:srcRect/>
            <a:stretch/>
          </p:blipFill>
          <p:spPr>
            <a:xfrm>
              <a:off x="2206716" y="1928001"/>
              <a:ext cx="415327" cy="417365"/>
            </a:xfrm>
            <a:prstGeom prst="rect">
              <a:avLst/>
            </a:prstGeom>
            <a:noFill/>
            <a:ln>
              <a:noFill/>
            </a:ln>
          </p:spPr>
        </p:pic>
        <p:pic>
          <p:nvPicPr>
            <p:cNvPr id="1040" name="Google Shape;1040;g2aec46638a1_0_540"/>
            <p:cNvPicPr preferRelativeResize="0"/>
            <p:nvPr/>
          </p:nvPicPr>
          <p:blipFill rotWithShape="1">
            <a:blip r:embed="rId4">
              <a:alphaModFix/>
            </a:blip>
            <a:srcRect/>
            <a:stretch/>
          </p:blipFill>
          <p:spPr>
            <a:xfrm>
              <a:off x="1882976" y="1928001"/>
              <a:ext cx="415327" cy="417365"/>
            </a:xfrm>
            <a:prstGeom prst="rect">
              <a:avLst/>
            </a:prstGeom>
            <a:noFill/>
            <a:ln>
              <a:noFill/>
            </a:ln>
          </p:spPr>
        </p:pic>
      </p:grpSp>
      <p:grpSp>
        <p:nvGrpSpPr>
          <p:cNvPr id="1041" name="Google Shape;1041;g2aec46638a1_0_540"/>
          <p:cNvGrpSpPr/>
          <p:nvPr/>
        </p:nvGrpSpPr>
        <p:grpSpPr>
          <a:xfrm>
            <a:off x="3373941" y="1928001"/>
            <a:ext cx="739066" cy="417365"/>
            <a:chOff x="2530456" y="1928001"/>
            <a:chExt cx="739066" cy="417365"/>
          </a:xfrm>
        </p:grpSpPr>
        <p:pic>
          <p:nvPicPr>
            <p:cNvPr id="1042" name="Google Shape;1042;g2aec46638a1_0_540"/>
            <p:cNvPicPr preferRelativeResize="0"/>
            <p:nvPr/>
          </p:nvPicPr>
          <p:blipFill rotWithShape="1">
            <a:blip r:embed="rId4">
              <a:alphaModFix/>
            </a:blip>
            <a:srcRect/>
            <a:stretch/>
          </p:blipFill>
          <p:spPr>
            <a:xfrm>
              <a:off x="2854195" y="1928001"/>
              <a:ext cx="415327" cy="417365"/>
            </a:xfrm>
            <a:prstGeom prst="rect">
              <a:avLst/>
            </a:prstGeom>
            <a:noFill/>
            <a:ln>
              <a:noFill/>
            </a:ln>
          </p:spPr>
        </p:pic>
        <p:pic>
          <p:nvPicPr>
            <p:cNvPr id="1043" name="Google Shape;1043;g2aec46638a1_0_540"/>
            <p:cNvPicPr preferRelativeResize="0"/>
            <p:nvPr/>
          </p:nvPicPr>
          <p:blipFill rotWithShape="1">
            <a:blip r:embed="rId4">
              <a:alphaModFix/>
            </a:blip>
            <a:srcRect/>
            <a:stretch/>
          </p:blipFill>
          <p:spPr>
            <a:xfrm>
              <a:off x="2530456" y="1928001"/>
              <a:ext cx="415327" cy="417365"/>
            </a:xfrm>
            <a:prstGeom prst="rect">
              <a:avLst/>
            </a:prstGeom>
            <a:noFill/>
            <a:ln>
              <a:noFill/>
            </a:ln>
          </p:spPr>
        </p:pic>
      </p:grpSp>
      <p:grpSp>
        <p:nvGrpSpPr>
          <p:cNvPr id="1044" name="Google Shape;1044;g2aec46638a1_0_540"/>
          <p:cNvGrpSpPr/>
          <p:nvPr/>
        </p:nvGrpSpPr>
        <p:grpSpPr>
          <a:xfrm>
            <a:off x="4237248" y="1928001"/>
            <a:ext cx="739066" cy="417365"/>
            <a:chOff x="3177936" y="1928001"/>
            <a:chExt cx="739066" cy="417365"/>
          </a:xfrm>
        </p:grpSpPr>
        <p:pic>
          <p:nvPicPr>
            <p:cNvPr id="1045" name="Google Shape;1045;g2aec46638a1_0_540"/>
            <p:cNvPicPr preferRelativeResize="0"/>
            <p:nvPr/>
          </p:nvPicPr>
          <p:blipFill rotWithShape="1">
            <a:blip r:embed="rId4">
              <a:alphaModFix/>
            </a:blip>
            <a:srcRect/>
            <a:stretch/>
          </p:blipFill>
          <p:spPr>
            <a:xfrm>
              <a:off x="3501675" y="1928001"/>
              <a:ext cx="415327" cy="417365"/>
            </a:xfrm>
            <a:prstGeom prst="rect">
              <a:avLst/>
            </a:prstGeom>
            <a:noFill/>
            <a:ln>
              <a:noFill/>
            </a:ln>
          </p:spPr>
        </p:pic>
        <p:pic>
          <p:nvPicPr>
            <p:cNvPr id="1046" name="Google Shape;1046;g2aec46638a1_0_540"/>
            <p:cNvPicPr preferRelativeResize="0"/>
            <p:nvPr/>
          </p:nvPicPr>
          <p:blipFill rotWithShape="1">
            <a:blip r:embed="rId4">
              <a:alphaModFix/>
            </a:blip>
            <a:srcRect/>
            <a:stretch/>
          </p:blipFill>
          <p:spPr>
            <a:xfrm>
              <a:off x="3177936" y="1928001"/>
              <a:ext cx="415327" cy="417365"/>
            </a:xfrm>
            <a:prstGeom prst="rect">
              <a:avLst/>
            </a:prstGeom>
            <a:noFill/>
            <a:ln>
              <a:noFill/>
            </a:ln>
          </p:spPr>
        </p:pic>
      </p:grpSp>
      <p:pic>
        <p:nvPicPr>
          <p:cNvPr id="1047" name="Google Shape;1047;g2aec46638a1_0_540"/>
          <p:cNvPicPr preferRelativeResize="0"/>
          <p:nvPr/>
        </p:nvPicPr>
        <p:blipFill rotWithShape="1">
          <a:blip r:embed="rId4">
            <a:alphaModFix/>
          </a:blip>
          <a:srcRect/>
          <a:stretch/>
        </p:blipFill>
        <p:spPr>
          <a:xfrm>
            <a:off x="5532205" y="1928001"/>
            <a:ext cx="415327" cy="417365"/>
          </a:xfrm>
          <a:prstGeom prst="rect">
            <a:avLst/>
          </a:prstGeom>
          <a:noFill/>
          <a:ln>
            <a:noFill/>
          </a:ln>
        </p:spPr>
      </p:pic>
      <p:pic>
        <p:nvPicPr>
          <p:cNvPr id="1048" name="Google Shape;1048;g2aec46638a1_0_540"/>
          <p:cNvPicPr preferRelativeResize="0"/>
          <p:nvPr/>
        </p:nvPicPr>
        <p:blipFill rotWithShape="1">
          <a:blip r:embed="rId4">
            <a:alphaModFix/>
          </a:blip>
          <a:srcRect/>
          <a:stretch/>
        </p:blipFill>
        <p:spPr>
          <a:xfrm>
            <a:off x="5100553" y="1928001"/>
            <a:ext cx="415327" cy="417365"/>
          </a:xfrm>
          <a:prstGeom prst="rect">
            <a:avLst/>
          </a:prstGeom>
          <a:noFill/>
          <a:ln>
            <a:noFill/>
          </a:ln>
        </p:spPr>
      </p:pic>
      <p:sp>
        <p:nvSpPr>
          <p:cNvPr id="1049" name="Google Shape;1049;g2aec46638a1_0_540"/>
          <p:cNvSpPr txBox="1"/>
          <p:nvPr/>
        </p:nvSpPr>
        <p:spPr>
          <a:xfrm>
            <a:off x="2658533" y="9525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8</a:t>
            </a:r>
            <a:endParaRPr sz="1800" b="0" i="0" u="none" strike="noStrike" cap="none">
              <a:solidFill>
                <a:srgbClr val="000000"/>
              </a:solidFill>
              <a:latin typeface="Arial"/>
              <a:ea typeface="Arial"/>
              <a:cs typeface="Arial"/>
              <a:sym typeface="Arial"/>
            </a:endParaRPr>
          </a:p>
        </p:txBody>
      </p:sp>
      <p:sp>
        <p:nvSpPr>
          <p:cNvPr id="1050" name="Google Shape;1050;g2aec46638a1_0_540"/>
          <p:cNvSpPr txBox="1"/>
          <p:nvPr/>
        </p:nvSpPr>
        <p:spPr>
          <a:xfrm>
            <a:off x="2286000" y="12827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8</a:t>
            </a:r>
            <a:endParaRPr sz="1800" b="0" i="0" u="none" strike="noStrike" cap="none">
              <a:solidFill>
                <a:srgbClr val="000000"/>
              </a:solidFill>
              <a:latin typeface="Arial"/>
              <a:ea typeface="Arial"/>
              <a:cs typeface="Arial"/>
              <a:sym typeface="Arial"/>
            </a:endParaRPr>
          </a:p>
        </p:txBody>
      </p:sp>
      <p:grpSp>
        <p:nvGrpSpPr>
          <p:cNvPr id="1051" name="Google Shape;1051;g2aec46638a1_0_540"/>
          <p:cNvGrpSpPr/>
          <p:nvPr/>
        </p:nvGrpSpPr>
        <p:grpSpPr>
          <a:xfrm>
            <a:off x="5994250" y="1583585"/>
            <a:ext cx="1557429" cy="163577"/>
            <a:chOff x="4495800" y="1583585"/>
            <a:chExt cx="1168101" cy="163577"/>
          </a:xfrm>
        </p:grpSpPr>
        <p:pic>
          <p:nvPicPr>
            <p:cNvPr id="1052" name="Google Shape;1052;g2aec46638a1_0_540"/>
            <p:cNvPicPr preferRelativeResize="0"/>
            <p:nvPr/>
          </p:nvPicPr>
          <p:blipFill rotWithShape="1">
            <a:blip r:embed="rId6">
              <a:alphaModFix/>
            </a:blip>
            <a:srcRect/>
            <a:stretch/>
          </p:blipFill>
          <p:spPr>
            <a:xfrm>
              <a:off x="4495800" y="1583585"/>
              <a:ext cx="1168101" cy="163577"/>
            </a:xfrm>
            <a:prstGeom prst="rect">
              <a:avLst/>
            </a:prstGeom>
            <a:noFill/>
            <a:ln>
              <a:noFill/>
            </a:ln>
          </p:spPr>
        </p:pic>
        <p:sp>
          <p:nvSpPr>
            <p:cNvPr id="1053" name="Google Shape;1053;g2aec46638a1_0_540"/>
            <p:cNvSpPr/>
            <p:nvPr/>
          </p:nvSpPr>
          <p:spPr>
            <a:xfrm>
              <a:off x="4533900" y="1645373"/>
              <a:ext cx="1000760" cy="0"/>
            </a:xfrm>
            <a:custGeom>
              <a:avLst/>
              <a:gdLst/>
              <a:ahLst/>
              <a:cxnLst/>
              <a:rect l="l" t="t" r="r" b="b"/>
              <a:pathLst>
                <a:path w="1000760" h="120000" extrusionOk="0">
                  <a:moveTo>
                    <a:pt x="0" y="0"/>
                  </a:moveTo>
                  <a:lnTo>
                    <a:pt x="987591" y="0"/>
                  </a:lnTo>
                  <a:lnTo>
                    <a:pt x="1000291" y="0"/>
                  </a:lnTo>
                </a:path>
              </a:pathLst>
            </a:custGeom>
            <a:noFill/>
            <a:ln w="25400" cap="flat" cmpd="sng">
              <a:solidFill>
                <a:srgbClr val="48E2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g2aec46638a1_0_540"/>
            <p:cNvSpPr/>
            <p:nvPr/>
          </p:nvSpPr>
          <p:spPr>
            <a:xfrm>
              <a:off x="5538425" y="1601687"/>
              <a:ext cx="87629" cy="87630"/>
            </a:xfrm>
            <a:custGeom>
              <a:avLst/>
              <a:gdLst/>
              <a:ahLst/>
              <a:cxnLst/>
              <a:rect l="l" t="t" r="r" b="b"/>
              <a:pathLst>
                <a:path w="87629" h="87630" extrusionOk="0">
                  <a:moveTo>
                    <a:pt x="0" y="0"/>
                  </a:moveTo>
                  <a:lnTo>
                    <a:pt x="0" y="87375"/>
                  </a:lnTo>
                  <a:lnTo>
                    <a:pt x="87375" y="43687"/>
                  </a:lnTo>
                  <a:lnTo>
                    <a:pt x="0" y="0"/>
                  </a:lnTo>
                  <a:close/>
                </a:path>
              </a:pathLst>
            </a:custGeom>
            <a:solidFill>
              <a:srgbClr val="48E2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5" name="Google Shape;1055;g2aec46638a1_0_540"/>
          <p:cNvGrpSpPr/>
          <p:nvPr/>
        </p:nvGrpSpPr>
        <p:grpSpPr>
          <a:xfrm>
            <a:off x="1561080" y="1272515"/>
            <a:ext cx="1958252" cy="1437445"/>
            <a:chOff x="1170839" y="1272515"/>
            <a:chExt cx="1468726" cy="1437445"/>
          </a:xfrm>
        </p:grpSpPr>
        <p:pic>
          <p:nvPicPr>
            <p:cNvPr id="1056" name="Google Shape;1056;g2aec46638a1_0_540"/>
            <p:cNvPicPr preferRelativeResize="0"/>
            <p:nvPr/>
          </p:nvPicPr>
          <p:blipFill rotWithShape="1">
            <a:blip r:embed="rId7">
              <a:alphaModFix/>
            </a:blip>
            <a:srcRect/>
            <a:stretch/>
          </p:blipFill>
          <p:spPr>
            <a:xfrm>
              <a:off x="1866899" y="1272515"/>
              <a:ext cx="772666" cy="791716"/>
            </a:xfrm>
            <a:prstGeom prst="rect">
              <a:avLst/>
            </a:prstGeom>
            <a:noFill/>
            <a:ln>
              <a:noFill/>
            </a:ln>
          </p:spPr>
        </p:pic>
        <p:pic>
          <p:nvPicPr>
            <p:cNvPr id="1057" name="Google Shape;1057;g2aec46638a1_0_540"/>
            <p:cNvPicPr preferRelativeResize="0"/>
            <p:nvPr/>
          </p:nvPicPr>
          <p:blipFill rotWithShape="1">
            <a:blip r:embed="rId8">
              <a:alphaModFix/>
            </a:blip>
            <a:srcRect/>
            <a:stretch/>
          </p:blipFill>
          <p:spPr>
            <a:xfrm>
              <a:off x="1170839" y="1852924"/>
              <a:ext cx="857032" cy="857036"/>
            </a:xfrm>
            <a:prstGeom prst="rect">
              <a:avLst/>
            </a:prstGeom>
            <a:noFill/>
            <a:ln>
              <a:noFill/>
            </a:ln>
          </p:spPr>
        </p:pic>
        <p:sp>
          <p:nvSpPr>
            <p:cNvPr id="1058" name="Google Shape;1058;g2aec46638a1_0_540"/>
            <p:cNvSpPr/>
            <p:nvPr/>
          </p:nvSpPr>
          <p:spPr>
            <a:xfrm>
              <a:off x="1320391" y="1917698"/>
              <a:ext cx="622935" cy="622935"/>
            </a:xfrm>
            <a:custGeom>
              <a:avLst/>
              <a:gdLst/>
              <a:ahLst/>
              <a:cxnLst/>
              <a:rect l="l" t="t" r="r" b="b"/>
              <a:pathLst>
                <a:path w="622935" h="622935" extrusionOk="0">
                  <a:moveTo>
                    <a:pt x="622708" y="0"/>
                  </a:moveTo>
                  <a:lnTo>
                    <a:pt x="8980" y="613729"/>
                  </a:lnTo>
                  <a:lnTo>
                    <a:pt x="0" y="622709"/>
                  </a:lnTo>
                </a:path>
              </a:pathLst>
            </a:custGeom>
            <a:noFill/>
            <a:ln w="25400" cap="flat" cmpd="sng">
              <a:solidFill>
                <a:srgbClr val="E22D2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g2aec46638a1_0_540"/>
            <p:cNvSpPr/>
            <p:nvPr/>
          </p:nvSpPr>
          <p:spPr>
            <a:xfrm>
              <a:off x="1255613" y="2512509"/>
              <a:ext cx="92709" cy="92710"/>
            </a:xfrm>
            <a:custGeom>
              <a:avLst/>
              <a:gdLst/>
              <a:ahLst/>
              <a:cxnLst/>
              <a:rect l="l" t="t" r="r" b="b"/>
              <a:pathLst>
                <a:path w="92709" h="92710" extrusionOk="0">
                  <a:moveTo>
                    <a:pt x="30892" y="0"/>
                  </a:moveTo>
                  <a:lnTo>
                    <a:pt x="0" y="92676"/>
                  </a:lnTo>
                  <a:lnTo>
                    <a:pt x="92676" y="61784"/>
                  </a:lnTo>
                  <a:lnTo>
                    <a:pt x="30892" y="0"/>
                  </a:lnTo>
                  <a:close/>
                </a:path>
              </a:pathLst>
            </a:custGeom>
            <a:solidFill>
              <a:srgbClr val="E22D2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0" name="Google Shape;1060;g2aec46638a1_0_540"/>
          <p:cNvSpPr txBox="1"/>
          <p:nvPr/>
        </p:nvSpPr>
        <p:spPr>
          <a:xfrm>
            <a:off x="7636933" y="1485900"/>
            <a:ext cx="711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Cells</a:t>
            </a:r>
            <a:endParaRPr sz="1800" b="0" i="0" u="none" strike="noStrike" cap="none">
              <a:solidFill>
                <a:srgbClr val="000000"/>
              </a:solidFill>
              <a:latin typeface="Arial"/>
              <a:ea typeface="Arial"/>
              <a:cs typeface="Arial"/>
              <a:sym typeface="Arial"/>
            </a:endParaRPr>
          </a:p>
        </p:txBody>
      </p:sp>
      <p:sp>
        <p:nvSpPr>
          <p:cNvPr id="1061" name="Google Shape;1061;g2aec46638a1_0_540"/>
          <p:cNvSpPr txBox="1"/>
          <p:nvPr/>
        </p:nvSpPr>
        <p:spPr>
          <a:xfrm>
            <a:off x="1371600" y="2679700"/>
            <a:ext cx="103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Block 1</a:t>
            </a:r>
            <a:endParaRPr sz="1800" b="0" i="0" u="none" strike="noStrike" cap="none">
              <a:solidFill>
                <a:srgbClr val="000000"/>
              </a:solidFill>
              <a:latin typeface="Arial"/>
              <a:ea typeface="Arial"/>
              <a:cs typeface="Arial"/>
              <a:sym typeface="Arial"/>
            </a:endParaRPr>
          </a:p>
        </p:txBody>
      </p:sp>
      <p:pic>
        <p:nvPicPr>
          <p:cNvPr id="1062" name="Google Shape;1062;g2aec46638a1_0_540"/>
          <p:cNvPicPr preferRelativeResize="0"/>
          <p:nvPr/>
        </p:nvPicPr>
        <p:blipFill rotWithShape="1">
          <a:blip r:embed="rId9">
            <a:alphaModFix/>
          </a:blip>
          <a:srcRect/>
          <a:stretch/>
        </p:blipFill>
        <p:spPr>
          <a:xfrm>
            <a:off x="3617147" y="904973"/>
            <a:ext cx="1433319" cy="486045"/>
          </a:xfrm>
          <a:prstGeom prst="rect">
            <a:avLst/>
          </a:prstGeom>
          <a:noFill/>
          <a:ln>
            <a:noFill/>
          </a:ln>
        </p:spPr>
      </p:pic>
      <p:grpSp>
        <p:nvGrpSpPr>
          <p:cNvPr id="1063" name="Google Shape;1063;g2aec46638a1_0_540"/>
          <p:cNvGrpSpPr/>
          <p:nvPr/>
        </p:nvGrpSpPr>
        <p:grpSpPr>
          <a:xfrm>
            <a:off x="2912461" y="950667"/>
            <a:ext cx="2541614" cy="1113564"/>
            <a:chOff x="2184400" y="950667"/>
            <a:chExt cx="1906258" cy="1113564"/>
          </a:xfrm>
        </p:grpSpPr>
        <p:pic>
          <p:nvPicPr>
            <p:cNvPr id="1064" name="Google Shape;1064;g2aec46638a1_0_540"/>
            <p:cNvPicPr preferRelativeResize="0"/>
            <p:nvPr/>
          </p:nvPicPr>
          <p:blipFill rotWithShape="1">
            <a:blip r:embed="rId7">
              <a:alphaModFix/>
            </a:blip>
            <a:srcRect/>
            <a:stretch/>
          </p:blipFill>
          <p:spPr>
            <a:xfrm>
              <a:off x="2184400" y="1272515"/>
              <a:ext cx="772666" cy="791716"/>
            </a:xfrm>
            <a:prstGeom prst="rect">
              <a:avLst/>
            </a:prstGeom>
            <a:noFill/>
            <a:ln>
              <a:noFill/>
            </a:ln>
          </p:spPr>
        </p:pic>
        <p:sp>
          <p:nvSpPr>
            <p:cNvPr id="1065" name="Google Shape;1065;g2aec46638a1_0_540"/>
            <p:cNvSpPr/>
            <p:nvPr/>
          </p:nvSpPr>
          <p:spPr>
            <a:xfrm>
              <a:off x="2768598" y="994170"/>
              <a:ext cx="1233170" cy="288925"/>
            </a:xfrm>
            <a:custGeom>
              <a:avLst/>
              <a:gdLst/>
              <a:ahLst/>
              <a:cxnLst/>
              <a:rect l="l" t="t" r="r" b="b"/>
              <a:pathLst>
                <a:path w="1233170" h="288925" extrusionOk="0">
                  <a:moveTo>
                    <a:pt x="0" y="288529"/>
                  </a:moveTo>
                  <a:lnTo>
                    <a:pt x="1220279" y="2894"/>
                  </a:lnTo>
                  <a:lnTo>
                    <a:pt x="1232644" y="0"/>
                  </a:lnTo>
                </a:path>
              </a:pathLst>
            </a:custGeom>
            <a:noFill/>
            <a:ln w="25400" cap="flat" cmpd="sng">
              <a:solidFill>
                <a:srgbClr val="2032E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g2aec46638a1_0_540"/>
            <p:cNvSpPr/>
            <p:nvPr/>
          </p:nvSpPr>
          <p:spPr>
            <a:xfrm>
              <a:off x="3995408" y="950667"/>
              <a:ext cx="95250" cy="85090"/>
            </a:xfrm>
            <a:custGeom>
              <a:avLst/>
              <a:gdLst/>
              <a:ahLst/>
              <a:cxnLst/>
              <a:rect l="l" t="t" r="r" b="b"/>
              <a:pathLst>
                <a:path w="95250" h="85090" extrusionOk="0">
                  <a:moveTo>
                    <a:pt x="0" y="0"/>
                  </a:moveTo>
                  <a:lnTo>
                    <a:pt x="19913" y="85077"/>
                  </a:lnTo>
                  <a:lnTo>
                    <a:pt x="95032" y="22625"/>
                  </a:lnTo>
                  <a:lnTo>
                    <a:pt x="0" y="0"/>
                  </a:lnTo>
                  <a:close/>
                </a:path>
              </a:pathLst>
            </a:custGeom>
            <a:solidFill>
              <a:srgbClr val="2032E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7" name="Google Shape;1067;g2aec46638a1_0_540"/>
          <p:cNvSpPr txBox="1"/>
          <p:nvPr/>
        </p:nvSpPr>
        <p:spPr>
          <a:xfrm>
            <a:off x="5571067" y="927100"/>
            <a:ext cx="1033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Block 2</a:t>
            </a:r>
            <a:endParaRPr sz="1800" b="0" i="0" u="none" strike="noStrike" cap="none">
              <a:solidFill>
                <a:srgbClr val="000000"/>
              </a:solidFill>
              <a:latin typeface="Arial"/>
              <a:ea typeface="Arial"/>
              <a:cs typeface="Arial"/>
              <a:sym typeface="Arial"/>
            </a:endParaRPr>
          </a:p>
        </p:txBody>
      </p:sp>
      <p:sp>
        <p:nvSpPr>
          <p:cNvPr id="1068" name="Google Shape;1068;g2aec46638a1_0_540"/>
          <p:cNvSpPr txBox="1"/>
          <p:nvPr/>
        </p:nvSpPr>
        <p:spPr>
          <a:xfrm>
            <a:off x="7230533" y="2882900"/>
            <a:ext cx="4303500" cy="1263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a:t>8</a:t>
            </a:r>
            <a:r>
              <a:rPr lang="en-US" sz="1800" b="0" i="0" u="none" strike="noStrike" cap="none">
                <a:solidFill>
                  <a:srgbClr val="000000"/>
                </a:solidFill>
                <a:latin typeface="Arial"/>
                <a:ea typeface="Arial"/>
                <a:cs typeface="Arial"/>
                <a:sym typeface="Arial"/>
              </a:rPr>
              <a:t> x 16 blocks with an overlap</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7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762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Total blocks: 7x</a:t>
            </a:r>
            <a:r>
              <a:rPr lang="en-US" sz="1800">
                <a:solidFill>
                  <a:schemeClr val="dk1"/>
                </a:solidFill>
              </a:rPr>
              <a:t>15</a:t>
            </a:r>
            <a:endParaRPr sz="1800" b="0" i="0" u="none" strike="noStrike" cap="none">
              <a:solidFill>
                <a:srgbClr val="000000"/>
              </a:solidFill>
              <a:latin typeface="Arial"/>
              <a:ea typeface="Arial"/>
              <a:cs typeface="Arial"/>
              <a:sym typeface="Arial"/>
            </a:endParaRPr>
          </a:p>
          <a:p>
            <a:pPr marL="101600" marR="0" lvl="0" indent="0" algn="l" rtl="0">
              <a:lnSpc>
                <a:spcPct val="100000"/>
              </a:lnSpc>
              <a:spcBef>
                <a:spcPts val="104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Each block is 2 x 2 of 8x8 cells</a:t>
            </a:r>
            <a:endParaRPr sz="1800" b="0" i="0" u="none" strike="noStrike" cap="none">
              <a:solidFill>
                <a:srgbClr val="000000"/>
              </a:solidFill>
              <a:latin typeface="Arial"/>
              <a:ea typeface="Arial"/>
              <a:cs typeface="Arial"/>
              <a:sym typeface="Arial"/>
            </a:endParaRPr>
          </a:p>
        </p:txBody>
      </p:sp>
      <p:sp>
        <p:nvSpPr>
          <p:cNvPr id="1069" name="Google Shape;1069;g2aec46638a1_0_540"/>
          <p:cNvSpPr txBox="1">
            <a:spLocks noGrp="1"/>
          </p:cNvSpPr>
          <p:nvPr>
            <p:ph type="title"/>
          </p:nvPr>
        </p:nvSpPr>
        <p:spPr>
          <a:xfrm>
            <a:off x="711200" y="-127000"/>
            <a:ext cx="9514500" cy="533700"/>
          </a:xfrm>
          <a:prstGeom prst="rect">
            <a:avLst/>
          </a:prstGeom>
          <a:noFill/>
          <a:ln>
            <a:noFill/>
          </a:ln>
        </p:spPr>
        <p:txBody>
          <a:bodyPr spcFirstLastPara="1" wrap="square" lIns="0" tIns="162550" rIns="0" bIns="0" anchor="t" anchorCtr="0">
            <a:spAutoFit/>
          </a:bodyPr>
          <a:lstStyle/>
          <a:p>
            <a:pPr marL="228600" marR="5080" lvl="0" indent="12700" algn="l" rtl="0">
              <a:lnSpc>
                <a:spcPct val="100699"/>
              </a:lnSpc>
              <a:spcBef>
                <a:spcPts val="0"/>
              </a:spcBef>
              <a:spcAft>
                <a:spcPts val="0"/>
              </a:spcAft>
              <a:buSzPts val="1400"/>
              <a:buNone/>
            </a:pPr>
            <a:r>
              <a:rPr lang="en-US" sz="2400"/>
              <a:t>Divide the image into blocks of 8 x 8 cells Slide over 2 x 2 block cells</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3285c3857bd_0_30"/>
          <p:cNvSpPr txBox="1">
            <a:spLocks noGrp="1"/>
          </p:cNvSpPr>
          <p:nvPr>
            <p:ph type="title"/>
          </p:nvPr>
        </p:nvSpPr>
        <p:spPr>
          <a:xfrm>
            <a:off x="775175" y="128900"/>
            <a:ext cx="7782300" cy="523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Calculate Gradient and Orientation</a:t>
            </a:r>
            <a:endParaRPr/>
          </a:p>
        </p:txBody>
      </p:sp>
      <p:sp>
        <p:nvSpPr>
          <p:cNvPr id="1076" name="Google Shape;1076;g3285c3857bd_0_30"/>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077" name="Google Shape;1077;g3285c3857bd_0_3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58</a:t>
            </a:fld>
            <a:endParaRPr/>
          </a:p>
        </p:txBody>
      </p:sp>
      <p:pic>
        <p:nvPicPr>
          <p:cNvPr id="1078" name="Google Shape;1078;g3285c3857bd_0_30"/>
          <p:cNvPicPr preferRelativeResize="0"/>
          <p:nvPr/>
        </p:nvPicPr>
        <p:blipFill>
          <a:blip r:embed="rId3">
            <a:alphaModFix/>
          </a:blip>
          <a:stretch>
            <a:fillRect/>
          </a:stretch>
        </p:blipFill>
        <p:spPr>
          <a:xfrm>
            <a:off x="0" y="1473059"/>
            <a:ext cx="12192000" cy="453628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g2aec46638a1_0_747"/>
          <p:cNvSpPr txBox="1">
            <a:spLocks noGrp="1"/>
          </p:cNvSpPr>
          <p:nvPr>
            <p:ph type="title"/>
          </p:nvPr>
        </p:nvSpPr>
        <p:spPr>
          <a:xfrm>
            <a:off x="692575" y="189825"/>
            <a:ext cx="7782300" cy="536100"/>
          </a:xfrm>
          <a:prstGeom prst="rect">
            <a:avLst/>
          </a:prstGeom>
          <a:noFill/>
          <a:ln>
            <a:noFill/>
          </a:ln>
        </p:spPr>
        <p:txBody>
          <a:bodyPr spcFirstLastPara="1" wrap="square" lIns="0" tIns="12700" rIns="0" bIns="0" anchor="t" anchorCtr="0">
            <a:spAutoFit/>
          </a:bodyPr>
          <a:lstStyle/>
          <a:p>
            <a:pPr marL="203200" lvl="0" indent="0" algn="l" rtl="0">
              <a:lnSpc>
                <a:spcPct val="100000"/>
              </a:lnSpc>
              <a:spcBef>
                <a:spcPts val="0"/>
              </a:spcBef>
              <a:spcAft>
                <a:spcPts val="0"/>
              </a:spcAft>
              <a:buSzPts val="1400"/>
              <a:buNone/>
            </a:pPr>
            <a:r>
              <a:rPr lang="en-US"/>
              <a:t>Histogram bins</a:t>
            </a:r>
            <a:endParaRPr/>
          </a:p>
        </p:txBody>
      </p:sp>
      <p:grpSp>
        <p:nvGrpSpPr>
          <p:cNvPr id="1084" name="Google Shape;1084;g2aec46638a1_0_747"/>
          <p:cNvGrpSpPr/>
          <p:nvPr/>
        </p:nvGrpSpPr>
        <p:grpSpPr>
          <a:xfrm>
            <a:off x="3572844" y="2251017"/>
            <a:ext cx="4044731" cy="1093834"/>
            <a:chOff x="2679700" y="2251017"/>
            <a:chExt cx="3033624" cy="1093834"/>
          </a:xfrm>
        </p:grpSpPr>
        <p:pic>
          <p:nvPicPr>
            <p:cNvPr id="1085" name="Google Shape;1085;g2aec46638a1_0_747"/>
            <p:cNvPicPr preferRelativeResize="0"/>
            <p:nvPr/>
          </p:nvPicPr>
          <p:blipFill rotWithShape="1">
            <a:blip r:embed="rId3">
              <a:alphaModFix/>
            </a:blip>
            <a:srcRect/>
            <a:stretch/>
          </p:blipFill>
          <p:spPr>
            <a:xfrm>
              <a:off x="2679700" y="3164011"/>
              <a:ext cx="3033624" cy="163575"/>
            </a:xfrm>
            <a:prstGeom prst="rect">
              <a:avLst/>
            </a:prstGeom>
            <a:noFill/>
            <a:ln>
              <a:noFill/>
            </a:ln>
          </p:spPr>
        </p:pic>
        <p:sp>
          <p:nvSpPr>
            <p:cNvPr id="1086" name="Google Shape;1086;g2aec46638a1_0_747"/>
            <p:cNvSpPr/>
            <p:nvPr/>
          </p:nvSpPr>
          <p:spPr>
            <a:xfrm>
              <a:off x="2809409" y="3225799"/>
              <a:ext cx="2774315" cy="0"/>
            </a:xfrm>
            <a:custGeom>
              <a:avLst/>
              <a:gdLst/>
              <a:ahLst/>
              <a:cxnLst/>
              <a:rect l="l" t="t" r="r" b="b"/>
              <a:pathLst>
                <a:path w="2774315" h="120000" extrusionOk="0">
                  <a:moveTo>
                    <a:pt x="0" y="0"/>
                  </a:moveTo>
                  <a:lnTo>
                    <a:pt x="12699" y="0"/>
                  </a:lnTo>
                  <a:lnTo>
                    <a:pt x="2761506" y="0"/>
                  </a:lnTo>
                  <a:lnTo>
                    <a:pt x="2774206"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g2aec46638a1_0_747"/>
            <p:cNvSpPr/>
            <p:nvPr/>
          </p:nvSpPr>
          <p:spPr>
            <a:xfrm>
              <a:off x="2717800" y="3182111"/>
              <a:ext cx="2957829" cy="87629"/>
            </a:xfrm>
            <a:custGeom>
              <a:avLst/>
              <a:gdLst/>
              <a:ahLst/>
              <a:cxnLst/>
              <a:rect l="l" t="t" r="r" b="b"/>
              <a:pathLst>
                <a:path w="2957829" h="87629" extrusionOk="0">
                  <a:moveTo>
                    <a:pt x="87376" y="0"/>
                  </a:moveTo>
                  <a:lnTo>
                    <a:pt x="0" y="43688"/>
                  </a:lnTo>
                  <a:lnTo>
                    <a:pt x="87376" y="87376"/>
                  </a:lnTo>
                  <a:lnTo>
                    <a:pt x="87376" y="0"/>
                  </a:lnTo>
                  <a:close/>
                </a:path>
                <a:path w="2957829" h="87629" extrusionOk="0">
                  <a:moveTo>
                    <a:pt x="2957423" y="43688"/>
                  </a:moveTo>
                  <a:lnTo>
                    <a:pt x="2870047" y="0"/>
                  </a:lnTo>
                  <a:lnTo>
                    <a:pt x="2870047" y="87376"/>
                  </a:lnTo>
                  <a:lnTo>
                    <a:pt x="2957423" y="4368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8" name="Google Shape;1088;g2aec46638a1_0_747"/>
            <p:cNvPicPr preferRelativeResize="0"/>
            <p:nvPr/>
          </p:nvPicPr>
          <p:blipFill rotWithShape="1">
            <a:blip r:embed="rId4">
              <a:alphaModFix/>
            </a:blip>
            <a:srcRect/>
            <a:stretch/>
          </p:blipFill>
          <p:spPr>
            <a:xfrm>
              <a:off x="4062306" y="2712844"/>
              <a:ext cx="1267178" cy="622994"/>
            </a:xfrm>
            <a:prstGeom prst="rect">
              <a:avLst/>
            </a:prstGeom>
            <a:noFill/>
            <a:ln>
              <a:noFill/>
            </a:ln>
          </p:spPr>
        </p:pic>
        <p:sp>
          <p:nvSpPr>
            <p:cNvPr id="1089" name="Google Shape;1089;g2aec46638a1_0_747"/>
            <p:cNvSpPr/>
            <p:nvPr/>
          </p:nvSpPr>
          <p:spPr>
            <a:xfrm>
              <a:off x="4127500" y="2816142"/>
              <a:ext cx="1051560" cy="410210"/>
            </a:xfrm>
            <a:custGeom>
              <a:avLst/>
              <a:gdLst/>
              <a:ahLst/>
              <a:cxnLst/>
              <a:rect l="l" t="t" r="r" b="b"/>
              <a:pathLst>
                <a:path w="1051560" h="410210" extrusionOk="0">
                  <a:moveTo>
                    <a:pt x="0" y="409657"/>
                  </a:moveTo>
                  <a:lnTo>
                    <a:pt x="1039600" y="4610"/>
                  </a:lnTo>
                  <a:lnTo>
                    <a:pt x="105143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g2aec46638a1_0_747"/>
            <p:cNvSpPr/>
            <p:nvPr/>
          </p:nvSpPr>
          <p:spPr>
            <a:xfrm>
              <a:off x="5167017" y="2773898"/>
              <a:ext cx="97789" cy="81914"/>
            </a:xfrm>
            <a:custGeom>
              <a:avLst/>
              <a:gdLst/>
              <a:ahLst/>
              <a:cxnLst/>
              <a:rect l="l" t="t" r="r" b="b"/>
              <a:pathLst>
                <a:path w="97789" h="81914" extrusionOk="0">
                  <a:moveTo>
                    <a:pt x="0" y="0"/>
                  </a:moveTo>
                  <a:lnTo>
                    <a:pt x="31720" y="81414"/>
                  </a:lnTo>
                  <a:lnTo>
                    <a:pt x="97275" y="898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1" name="Google Shape;1091;g2aec46638a1_0_747"/>
            <p:cNvPicPr preferRelativeResize="0"/>
            <p:nvPr/>
          </p:nvPicPr>
          <p:blipFill rotWithShape="1">
            <a:blip r:embed="rId5">
              <a:alphaModFix/>
            </a:blip>
            <a:srcRect/>
            <a:stretch/>
          </p:blipFill>
          <p:spPr>
            <a:xfrm>
              <a:off x="4046903" y="2449679"/>
              <a:ext cx="1057823" cy="883915"/>
            </a:xfrm>
            <a:prstGeom prst="rect">
              <a:avLst/>
            </a:prstGeom>
            <a:noFill/>
            <a:ln>
              <a:noFill/>
            </a:ln>
          </p:spPr>
        </p:pic>
        <p:sp>
          <p:nvSpPr>
            <p:cNvPr id="1092" name="Google Shape;1092;g2aec46638a1_0_747"/>
            <p:cNvSpPr/>
            <p:nvPr/>
          </p:nvSpPr>
          <p:spPr>
            <a:xfrm>
              <a:off x="4127500" y="2574263"/>
              <a:ext cx="824864" cy="652144"/>
            </a:xfrm>
            <a:custGeom>
              <a:avLst/>
              <a:gdLst/>
              <a:ahLst/>
              <a:cxnLst/>
              <a:rect l="l" t="t" r="r" b="b"/>
              <a:pathLst>
                <a:path w="824864" h="652144" extrusionOk="0">
                  <a:moveTo>
                    <a:pt x="0" y="651537"/>
                  </a:moveTo>
                  <a:lnTo>
                    <a:pt x="814781" y="7872"/>
                  </a:lnTo>
                  <a:lnTo>
                    <a:pt x="824747"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g2aec46638a1_0_747"/>
            <p:cNvSpPr/>
            <p:nvPr/>
          </p:nvSpPr>
          <p:spPr>
            <a:xfrm>
              <a:off x="4928487" y="2517476"/>
              <a:ext cx="95885" cy="88900"/>
            </a:xfrm>
            <a:custGeom>
              <a:avLst/>
              <a:gdLst/>
              <a:ahLst/>
              <a:cxnLst/>
              <a:rect l="l" t="t" r="r" b="b"/>
              <a:pathLst>
                <a:path w="95885" h="88900" extrusionOk="0">
                  <a:moveTo>
                    <a:pt x="95643" y="0"/>
                  </a:moveTo>
                  <a:lnTo>
                    <a:pt x="0" y="19881"/>
                  </a:lnTo>
                  <a:lnTo>
                    <a:pt x="54162" y="88444"/>
                  </a:lnTo>
                  <a:lnTo>
                    <a:pt x="9564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4" name="Google Shape;1094;g2aec46638a1_0_747"/>
            <p:cNvPicPr preferRelativeResize="0"/>
            <p:nvPr/>
          </p:nvPicPr>
          <p:blipFill rotWithShape="1">
            <a:blip r:embed="rId6">
              <a:alphaModFix/>
            </a:blip>
            <a:srcRect/>
            <a:stretch/>
          </p:blipFill>
          <p:spPr>
            <a:xfrm>
              <a:off x="4037563" y="2251017"/>
              <a:ext cx="703051" cy="1068304"/>
            </a:xfrm>
            <a:prstGeom prst="rect">
              <a:avLst/>
            </a:prstGeom>
            <a:noFill/>
            <a:ln>
              <a:noFill/>
            </a:ln>
          </p:spPr>
        </p:pic>
        <p:sp>
          <p:nvSpPr>
            <p:cNvPr id="1095" name="Google Shape;1095;g2aec46638a1_0_747"/>
            <p:cNvSpPr/>
            <p:nvPr/>
          </p:nvSpPr>
          <p:spPr>
            <a:xfrm>
              <a:off x="4127498" y="2384196"/>
              <a:ext cx="478154" cy="842010"/>
            </a:xfrm>
            <a:custGeom>
              <a:avLst/>
              <a:gdLst/>
              <a:ahLst/>
              <a:cxnLst/>
              <a:rect l="l" t="t" r="r" b="b"/>
              <a:pathLst>
                <a:path w="478154" h="842010" extrusionOk="0">
                  <a:moveTo>
                    <a:pt x="0" y="841604"/>
                  </a:moveTo>
                  <a:lnTo>
                    <a:pt x="471671" y="11043"/>
                  </a:lnTo>
                  <a:lnTo>
                    <a:pt x="47794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g2aec46638a1_0_747"/>
            <p:cNvSpPr/>
            <p:nvPr/>
          </p:nvSpPr>
          <p:spPr>
            <a:xfrm>
              <a:off x="4569543" y="2304535"/>
              <a:ext cx="81279" cy="97789"/>
            </a:xfrm>
            <a:custGeom>
              <a:avLst/>
              <a:gdLst/>
              <a:ahLst/>
              <a:cxnLst/>
              <a:rect l="l" t="t" r="r" b="b"/>
              <a:pathLst>
                <a:path w="81279" h="97789" extrusionOk="0">
                  <a:moveTo>
                    <a:pt x="81136" y="0"/>
                  </a:moveTo>
                  <a:lnTo>
                    <a:pt x="0" y="54405"/>
                  </a:lnTo>
                  <a:lnTo>
                    <a:pt x="75979" y="97553"/>
                  </a:lnTo>
                  <a:lnTo>
                    <a:pt x="8113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7" name="Google Shape;1097;g2aec46638a1_0_747"/>
            <p:cNvPicPr preferRelativeResize="0"/>
            <p:nvPr/>
          </p:nvPicPr>
          <p:blipFill rotWithShape="1">
            <a:blip r:embed="rId7">
              <a:alphaModFix/>
            </a:blip>
            <a:srcRect/>
            <a:stretch/>
          </p:blipFill>
          <p:spPr>
            <a:xfrm>
              <a:off x="4041394" y="2280609"/>
              <a:ext cx="294348" cy="1013761"/>
            </a:xfrm>
            <a:prstGeom prst="rect">
              <a:avLst/>
            </a:prstGeom>
            <a:noFill/>
            <a:ln>
              <a:noFill/>
            </a:ln>
          </p:spPr>
        </p:pic>
        <p:sp>
          <p:nvSpPr>
            <p:cNvPr id="1098" name="Google Shape;1098;g2aec46638a1_0_747"/>
            <p:cNvSpPr/>
            <p:nvPr/>
          </p:nvSpPr>
          <p:spPr>
            <a:xfrm>
              <a:off x="4127498" y="2399985"/>
              <a:ext cx="110489" cy="826135"/>
            </a:xfrm>
            <a:custGeom>
              <a:avLst/>
              <a:gdLst/>
              <a:ahLst/>
              <a:cxnLst/>
              <a:rect l="l" t="t" r="r" b="b"/>
              <a:pathLst>
                <a:path w="110489" h="826135" extrusionOk="0">
                  <a:moveTo>
                    <a:pt x="0" y="825814"/>
                  </a:moveTo>
                  <a:lnTo>
                    <a:pt x="108362" y="12588"/>
                  </a:lnTo>
                  <a:lnTo>
                    <a:pt x="110039"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2aec46638a1_0_747"/>
            <p:cNvSpPr/>
            <p:nvPr/>
          </p:nvSpPr>
          <p:spPr>
            <a:xfrm>
              <a:off x="4194792" y="2309178"/>
              <a:ext cx="86995" cy="92710"/>
            </a:xfrm>
            <a:custGeom>
              <a:avLst/>
              <a:gdLst/>
              <a:ahLst/>
              <a:cxnLst/>
              <a:rect l="l" t="t" r="r" b="b"/>
              <a:pathLst>
                <a:path w="86995" h="92710" extrusionOk="0">
                  <a:moveTo>
                    <a:pt x="54846" y="0"/>
                  </a:moveTo>
                  <a:lnTo>
                    <a:pt x="0" y="80840"/>
                  </a:lnTo>
                  <a:lnTo>
                    <a:pt x="86611" y="92381"/>
                  </a:lnTo>
                  <a:lnTo>
                    <a:pt x="5484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0" name="Google Shape;1100;g2aec46638a1_0_747"/>
            <p:cNvPicPr preferRelativeResize="0"/>
            <p:nvPr/>
          </p:nvPicPr>
          <p:blipFill rotWithShape="1">
            <a:blip r:embed="rId8">
              <a:alphaModFix/>
            </a:blip>
            <a:srcRect/>
            <a:stretch/>
          </p:blipFill>
          <p:spPr>
            <a:xfrm>
              <a:off x="3893341" y="2277389"/>
              <a:ext cx="338927" cy="1019580"/>
            </a:xfrm>
            <a:prstGeom prst="rect">
              <a:avLst/>
            </a:prstGeom>
            <a:noFill/>
            <a:ln>
              <a:noFill/>
            </a:ln>
          </p:spPr>
        </p:pic>
        <p:sp>
          <p:nvSpPr>
            <p:cNvPr id="1101" name="Google Shape;1101;g2aec46638a1_0_747"/>
            <p:cNvSpPr/>
            <p:nvPr/>
          </p:nvSpPr>
          <p:spPr>
            <a:xfrm>
              <a:off x="3996770" y="2399514"/>
              <a:ext cx="148589" cy="825500"/>
            </a:xfrm>
            <a:custGeom>
              <a:avLst/>
              <a:gdLst/>
              <a:ahLst/>
              <a:cxnLst/>
              <a:rect l="l" t="t" r="r" b="b"/>
              <a:pathLst>
                <a:path w="148589" h="825500" extrusionOk="0">
                  <a:moveTo>
                    <a:pt x="148261" y="825500"/>
                  </a:moveTo>
                  <a:lnTo>
                    <a:pt x="2245" y="1249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g2aec46638a1_0_747"/>
            <p:cNvSpPr/>
            <p:nvPr/>
          </p:nvSpPr>
          <p:spPr>
            <a:xfrm>
              <a:off x="3953022" y="2309347"/>
              <a:ext cx="86360" cy="93980"/>
            </a:xfrm>
            <a:custGeom>
              <a:avLst/>
              <a:gdLst/>
              <a:ahLst/>
              <a:cxnLst/>
              <a:rect l="l" t="t" r="r" b="b"/>
              <a:pathLst>
                <a:path w="86360" h="93980" extrusionOk="0">
                  <a:moveTo>
                    <a:pt x="27553" y="0"/>
                  </a:moveTo>
                  <a:lnTo>
                    <a:pt x="0" y="93723"/>
                  </a:lnTo>
                  <a:lnTo>
                    <a:pt x="85999" y="78277"/>
                  </a:lnTo>
                  <a:lnTo>
                    <a:pt x="2755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3" name="Google Shape;1103;g2aec46638a1_0_747"/>
            <p:cNvPicPr preferRelativeResize="0"/>
            <p:nvPr/>
          </p:nvPicPr>
          <p:blipFill rotWithShape="1">
            <a:blip r:embed="rId9">
              <a:alphaModFix/>
            </a:blip>
            <a:srcRect/>
            <a:stretch/>
          </p:blipFill>
          <p:spPr>
            <a:xfrm>
              <a:off x="3563016" y="2339626"/>
              <a:ext cx="654402" cy="979010"/>
            </a:xfrm>
            <a:prstGeom prst="rect">
              <a:avLst/>
            </a:prstGeom>
            <a:noFill/>
            <a:ln>
              <a:noFill/>
            </a:ln>
          </p:spPr>
        </p:pic>
        <p:sp>
          <p:nvSpPr>
            <p:cNvPr id="1104" name="Google Shape;1104;g2aec46638a1_0_747"/>
            <p:cNvSpPr/>
            <p:nvPr/>
          </p:nvSpPr>
          <p:spPr>
            <a:xfrm>
              <a:off x="3698334" y="2472819"/>
              <a:ext cx="429260" cy="752475"/>
            </a:xfrm>
            <a:custGeom>
              <a:avLst/>
              <a:gdLst/>
              <a:ahLst/>
              <a:cxnLst/>
              <a:rect l="l" t="t" r="r" b="b"/>
              <a:pathLst>
                <a:path w="429260" h="752475" extrusionOk="0">
                  <a:moveTo>
                    <a:pt x="429165" y="752195"/>
                  </a:moveTo>
                  <a:lnTo>
                    <a:pt x="6293" y="11030"/>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2aec46638a1_0_747"/>
            <p:cNvSpPr/>
            <p:nvPr/>
          </p:nvSpPr>
          <p:spPr>
            <a:xfrm>
              <a:off x="3652936" y="2393250"/>
              <a:ext cx="81279" cy="97789"/>
            </a:xfrm>
            <a:custGeom>
              <a:avLst/>
              <a:gdLst/>
              <a:ahLst/>
              <a:cxnLst/>
              <a:rect l="l" t="t" r="r" b="b"/>
              <a:pathLst>
                <a:path w="81279" h="97789" extrusionOk="0">
                  <a:moveTo>
                    <a:pt x="0" y="0"/>
                  </a:moveTo>
                  <a:lnTo>
                    <a:pt x="5353" y="97542"/>
                  </a:lnTo>
                  <a:lnTo>
                    <a:pt x="81245" y="5424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6" name="Google Shape;1106;g2aec46638a1_0_747"/>
            <p:cNvPicPr preferRelativeResize="0"/>
            <p:nvPr/>
          </p:nvPicPr>
          <p:blipFill rotWithShape="1">
            <a:blip r:embed="rId10">
              <a:alphaModFix/>
            </a:blip>
            <a:srcRect/>
            <a:stretch/>
          </p:blipFill>
          <p:spPr>
            <a:xfrm>
              <a:off x="3116562" y="2449833"/>
              <a:ext cx="1090737" cy="883261"/>
            </a:xfrm>
            <a:prstGeom prst="rect">
              <a:avLst/>
            </a:prstGeom>
            <a:noFill/>
            <a:ln>
              <a:noFill/>
            </a:ln>
          </p:spPr>
        </p:pic>
        <p:sp>
          <p:nvSpPr>
            <p:cNvPr id="1107" name="Google Shape;1107;g2aec46638a1_0_747"/>
            <p:cNvSpPr/>
            <p:nvPr/>
          </p:nvSpPr>
          <p:spPr>
            <a:xfrm>
              <a:off x="3269327" y="2573406"/>
              <a:ext cx="858520" cy="651510"/>
            </a:xfrm>
            <a:custGeom>
              <a:avLst/>
              <a:gdLst/>
              <a:ahLst/>
              <a:cxnLst/>
              <a:rect l="l" t="t" r="r" b="b"/>
              <a:pathLst>
                <a:path w="858520" h="651510" extrusionOk="0">
                  <a:moveTo>
                    <a:pt x="858173" y="651506"/>
                  </a:moveTo>
                  <a:lnTo>
                    <a:pt x="10115" y="767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g2aec46638a1_0_747"/>
            <p:cNvSpPr/>
            <p:nvPr/>
          </p:nvSpPr>
          <p:spPr>
            <a:xfrm>
              <a:off x="3196362" y="2518012"/>
              <a:ext cx="96520" cy="87630"/>
            </a:xfrm>
            <a:custGeom>
              <a:avLst/>
              <a:gdLst/>
              <a:ahLst/>
              <a:cxnLst/>
              <a:rect l="l" t="t" r="r" b="b"/>
              <a:pathLst>
                <a:path w="96520" h="87630" extrusionOk="0">
                  <a:moveTo>
                    <a:pt x="0" y="0"/>
                  </a:moveTo>
                  <a:lnTo>
                    <a:pt x="43176" y="87629"/>
                  </a:lnTo>
                  <a:lnTo>
                    <a:pt x="96010" y="18037"/>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9" name="Google Shape;1109;g2aec46638a1_0_747"/>
            <p:cNvPicPr preferRelativeResize="0"/>
            <p:nvPr/>
          </p:nvPicPr>
          <p:blipFill rotWithShape="1">
            <a:blip r:embed="rId11">
              <a:alphaModFix/>
            </a:blip>
            <a:srcRect/>
            <a:stretch/>
          </p:blipFill>
          <p:spPr>
            <a:xfrm>
              <a:off x="2933609" y="2713292"/>
              <a:ext cx="1244371" cy="631559"/>
            </a:xfrm>
            <a:prstGeom prst="rect">
              <a:avLst/>
            </a:prstGeom>
            <a:noFill/>
            <a:ln>
              <a:noFill/>
            </a:ln>
          </p:spPr>
        </p:pic>
        <p:sp>
          <p:nvSpPr>
            <p:cNvPr id="1110" name="Google Shape;1110;g2aec46638a1_0_747"/>
            <p:cNvSpPr/>
            <p:nvPr/>
          </p:nvSpPr>
          <p:spPr>
            <a:xfrm>
              <a:off x="3084553" y="2817850"/>
              <a:ext cx="1027429" cy="417194"/>
            </a:xfrm>
            <a:custGeom>
              <a:avLst/>
              <a:gdLst/>
              <a:ahLst/>
              <a:cxnLst/>
              <a:rect l="l" t="t" r="r" b="b"/>
              <a:pathLst>
                <a:path w="1027429" h="417194" extrusionOk="0">
                  <a:moveTo>
                    <a:pt x="1027370" y="416890"/>
                  </a:moveTo>
                  <a:lnTo>
                    <a:pt x="11768" y="4775"/>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g2aec46638a1_0_747"/>
            <p:cNvSpPr/>
            <p:nvPr/>
          </p:nvSpPr>
          <p:spPr>
            <a:xfrm>
              <a:off x="2999666" y="2775776"/>
              <a:ext cx="97789" cy="81280"/>
            </a:xfrm>
            <a:custGeom>
              <a:avLst/>
              <a:gdLst/>
              <a:ahLst/>
              <a:cxnLst/>
              <a:rect l="l" t="t" r="r" b="b"/>
              <a:pathLst>
                <a:path w="97789" h="81280" extrusionOk="0">
                  <a:moveTo>
                    <a:pt x="97391" y="0"/>
                  </a:moveTo>
                  <a:lnTo>
                    <a:pt x="0" y="7627"/>
                  </a:lnTo>
                  <a:lnTo>
                    <a:pt x="64536" y="80963"/>
                  </a:lnTo>
                  <a:lnTo>
                    <a:pt x="9739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2" name="Google Shape;1112;g2aec46638a1_0_747"/>
          <p:cNvSpPr txBox="1"/>
          <p:nvPr/>
        </p:nvSpPr>
        <p:spPr>
          <a:xfrm>
            <a:off x="6773333" y="2298700"/>
            <a:ext cx="480000" cy="518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40</a:t>
            </a:r>
            <a:endParaRPr sz="1200" b="0" i="0" u="none" strike="noStrike" cap="none">
              <a:solidFill>
                <a:srgbClr val="000000"/>
              </a:solidFill>
              <a:latin typeface="Arial"/>
              <a:ea typeface="Arial"/>
              <a:cs typeface="Arial"/>
              <a:sym typeface="Arial"/>
            </a:endParaRPr>
          </a:p>
          <a:p>
            <a:pPr marL="177800" marR="0" lvl="0" indent="0" algn="l" rtl="0">
              <a:lnSpc>
                <a:spcPct val="100000"/>
              </a:lnSpc>
              <a:spcBef>
                <a:spcPts val="106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20</a:t>
            </a:r>
            <a:endParaRPr sz="1200" b="0" i="0" u="none" strike="noStrike" cap="none">
              <a:solidFill>
                <a:srgbClr val="000000"/>
              </a:solidFill>
              <a:latin typeface="Arial"/>
              <a:ea typeface="Arial"/>
              <a:cs typeface="Arial"/>
              <a:sym typeface="Arial"/>
            </a:endParaRPr>
          </a:p>
        </p:txBody>
      </p:sp>
      <p:sp>
        <p:nvSpPr>
          <p:cNvPr id="1113" name="Google Shape;1113;g2aec46638a1_0_747"/>
          <p:cNvSpPr txBox="1"/>
          <p:nvPr/>
        </p:nvSpPr>
        <p:spPr>
          <a:xfrm>
            <a:off x="6112933" y="20447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60</a:t>
            </a:r>
            <a:endParaRPr sz="1200" b="0" i="0" u="none" strike="noStrike" cap="none">
              <a:solidFill>
                <a:srgbClr val="000000"/>
              </a:solidFill>
              <a:latin typeface="Arial"/>
              <a:ea typeface="Arial"/>
              <a:cs typeface="Arial"/>
              <a:sym typeface="Arial"/>
            </a:endParaRPr>
          </a:p>
        </p:txBody>
      </p:sp>
      <p:sp>
        <p:nvSpPr>
          <p:cNvPr id="1114" name="Google Shape;1114;g2aec46638a1_0_747"/>
          <p:cNvSpPr txBox="1"/>
          <p:nvPr/>
        </p:nvSpPr>
        <p:spPr>
          <a:xfrm>
            <a:off x="5706533" y="20066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80</a:t>
            </a:r>
            <a:endParaRPr sz="1200" b="0" i="0" u="none" strike="noStrike" cap="none">
              <a:solidFill>
                <a:srgbClr val="000000"/>
              </a:solidFill>
              <a:latin typeface="Arial"/>
              <a:ea typeface="Arial"/>
              <a:cs typeface="Arial"/>
              <a:sym typeface="Arial"/>
            </a:endParaRPr>
          </a:p>
        </p:txBody>
      </p:sp>
      <p:sp>
        <p:nvSpPr>
          <p:cNvPr id="1115" name="Google Shape;1115;g2aec46638a1_0_747"/>
          <p:cNvSpPr txBox="1"/>
          <p:nvPr/>
        </p:nvSpPr>
        <p:spPr>
          <a:xfrm>
            <a:off x="4995333" y="20447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100</a:t>
            </a:r>
            <a:endParaRPr sz="1200" b="0" i="0" u="none" strike="noStrike" cap="none">
              <a:solidFill>
                <a:srgbClr val="000000"/>
              </a:solidFill>
              <a:latin typeface="Arial"/>
              <a:ea typeface="Arial"/>
              <a:cs typeface="Arial"/>
              <a:sym typeface="Arial"/>
            </a:endParaRPr>
          </a:p>
        </p:txBody>
      </p:sp>
      <p:sp>
        <p:nvSpPr>
          <p:cNvPr id="1116" name="Google Shape;1116;g2aec46638a1_0_747"/>
          <p:cNvSpPr txBox="1"/>
          <p:nvPr/>
        </p:nvSpPr>
        <p:spPr>
          <a:xfrm>
            <a:off x="4521200" y="21717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120</a:t>
            </a:r>
            <a:endParaRPr sz="1200" b="0" i="0" u="none" strike="noStrike" cap="none">
              <a:solidFill>
                <a:srgbClr val="000000"/>
              </a:solidFill>
              <a:latin typeface="Arial"/>
              <a:ea typeface="Arial"/>
              <a:cs typeface="Arial"/>
              <a:sym typeface="Arial"/>
            </a:endParaRPr>
          </a:p>
        </p:txBody>
      </p:sp>
      <p:sp>
        <p:nvSpPr>
          <p:cNvPr id="1117" name="Google Shape;1117;g2aec46638a1_0_747"/>
          <p:cNvSpPr txBox="1"/>
          <p:nvPr/>
        </p:nvSpPr>
        <p:spPr>
          <a:xfrm>
            <a:off x="4047067" y="22479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140</a:t>
            </a:r>
            <a:endParaRPr sz="1200" b="0" i="0" u="none" strike="noStrike" cap="none">
              <a:solidFill>
                <a:srgbClr val="000000"/>
              </a:solidFill>
              <a:latin typeface="Arial"/>
              <a:ea typeface="Arial"/>
              <a:cs typeface="Arial"/>
              <a:sym typeface="Arial"/>
            </a:endParaRPr>
          </a:p>
        </p:txBody>
      </p:sp>
      <p:sp>
        <p:nvSpPr>
          <p:cNvPr id="1118" name="Google Shape;1118;g2aec46638a1_0_747"/>
          <p:cNvSpPr txBox="1"/>
          <p:nvPr/>
        </p:nvSpPr>
        <p:spPr>
          <a:xfrm>
            <a:off x="3623733" y="26162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160</a:t>
            </a:r>
            <a:endParaRPr sz="1200" b="0" i="0" u="none" strike="noStrike" cap="none">
              <a:solidFill>
                <a:srgbClr val="000000"/>
              </a:solidFill>
              <a:latin typeface="Arial"/>
              <a:ea typeface="Arial"/>
              <a:cs typeface="Arial"/>
              <a:sym typeface="Arial"/>
            </a:endParaRPr>
          </a:p>
        </p:txBody>
      </p:sp>
      <p:sp>
        <p:nvSpPr>
          <p:cNvPr id="1119" name="Google Shape;1119;g2aec46638a1_0_747"/>
          <p:cNvSpPr txBox="1"/>
          <p:nvPr/>
        </p:nvSpPr>
        <p:spPr>
          <a:xfrm>
            <a:off x="1066800" y="1092200"/>
            <a:ext cx="9531600" cy="305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Quantize the gradient orientation into 9 bins by gradient magnitude</a:t>
            </a: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32217f5b007_0_1"/>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Applications of Corner Detection</a:t>
            </a:r>
            <a:endParaRPr/>
          </a:p>
        </p:txBody>
      </p:sp>
      <p:sp>
        <p:nvSpPr>
          <p:cNvPr id="340" name="Google Shape;340;g32217f5b007_0_1"/>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Object Recognition</a:t>
            </a:r>
            <a:r>
              <a:rPr lang="en-US" sz="1400">
                <a:latin typeface="Arial"/>
                <a:ea typeface="Arial"/>
                <a:cs typeface="Arial"/>
                <a:sym typeface="Arial"/>
              </a:rPr>
              <a:t>: Corners provide unique, stable features that help in identifying and recognizing objects within an image. These features are used in object recognition algorithms, particularly in applications like facial recognition, logo detection, and tracking specific items.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Image Matching</a:t>
            </a:r>
            <a:r>
              <a:rPr lang="en-US" sz="1400">
                <a:latin typeface="Arial"/>
                <a:ea typeface="Arial"/>
                <a:cs typeface="Arial"/>
                <a:sym typeface="Arial"/>
              </a:rPr>
              <a:t>: Corners are used for matching images in different conditions, such as rotation, scaling, or changes in viewpoint. They are helpful in tasks like panorama stitching, where different images are aligned to form a larger image.</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Feature Tracking</a:t>
            </a:r>
            <a:r>
              <a:rPr lang="en-US" sz="1400">
                <a:latin typeface="Arial"/>
                <a:ea typeface="Arial"/>
                <a:cs typeface="Arial"/>
                <a:sym typeface="Arial"/>
              </a:rPr>
              <a:t>: In video or motion analysis, corner points are tracked over time to follow the movement of objects or parts of an image. This is used in optical flow estimation, motion tracking, and dynamic scene analysis.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Camera Calibration</a:t>
            </a:r>
            <a:r>
              <a:rPr lang="en-US" sz="1400">
                <a:latin typeface="Arial"/>
                <a:ea typeface="Arial"/>
                <a:cs typeface="Arial"/>
                <a:sym typeface="Arial"/>
              </a:rPr>
              <a:t>: Corner detection is used in the calibration of cameras, where the 2D positions of known 3D points (like the corners of a checkerboard) are used to compute the intrinsic and extrinsic parameters of the camera.</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3D Reconstruction</a:t>
            </a:r>
            <a:r>
              <a:rPr lang="en-US" sz="1400">
                <a:latin typeface="Arial"/>
                <a:ea typeface="Arial"/>
                <a:cs typeface="Arial"/>
                <a:sym typeface="Arial"/>
              </a:rPr>
              <a:t>: In stereo vision, corners are crucial for estimating depth information from multiple views. Correspondences between corner points in different views are used to reconstruct the 3D geometry of objects.</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Robotics and Navigation</a:t>
            </a:r>
            <a:r>
              <a:rPr lang="en-US" sz="1400">
                <a:latin typeface="Arial"/>
                <a:ea typeface="Arial"/>
                <a:cs typeface="Arial"/>
                <a:sym typeface="Arial"/>
              </a:rPr>
              <a:t>: Robots use corner detection for feature-based localization and mapping, as well as obstacle detection and avoidance. By identifying corners in the environment, a robot can navigate or map its surroundings effectively.</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Augmented Reality (AR)</a:t>
            </a:r>
            <a:r>
              <a:rPr lang="en-US" sz="1400">
                <a:latin typeface="Arial"/>
                <a:ea typeface="Arial"/>
                <a:cs typeface="Arial"/>
                <a:sym typeface="Arial"/>
              </a:rPr>
              <a:t>: In AR applications, corner detection helps track physical objects or surfaces in real-time to overlay digital content accurately. For example, detecting corners on a table to place virtual objects in a scene.</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Document Analysis and OCR</a:t>
            </a:r>
            <a:r>
              <a:rPr lang="en-US" sz="1400">
                <a:latin typeface="Arial"/>
                <a:ea typeface="Arial"/>
                <a:cs typeface="Arial"/>
                <a:sym typeface="Arial"/>
              </a:rPr>
              <a:t>: In optical character recognition (OCR), corners of text blocks or documents help segment the text and identify the structure of the page, improving text extraction accuracy.</a:t>
            </a:r>
            <a:endParaRPr sz="1400">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sz="1400" b="1">
                <a:latin typeface="Arial"/>
                <a:ea typeface="Arial"/>
                <a:cs typeface="Arial"/>
                <a:sym typeface="Arial"/>
              </a:rPr>
              <a:t>Video Compression</a:t>
            </a:r>
            <a:r>
              <a:rPr lang="en-US" sz="1400">
                <a:latin typeface="Arial"/>
                <a:ea typeface="Arial"/>
                <a:cs typeface="Arial"/>
                <a:sym typeface="Arial"/>
              </a:rPr>
              <a:t>: Corner detection helps in compressing video data by focusing on the movement of key features (like corners) rather than entire frames, reducing redundancy in video encoding.</a:t>
            </a:r>
            <a:endParaRPr sz="1400">
              <a:latin typeface="Arial"/>
              <a:ea typeface="Arial"/>
              <a:cs typeface="Arial"/>
              <a:sym typeface="Arial"/>
            </a:endParaRPr>
          </a:p>
          <a:p>
            <a:pPr marL="0" lvl="0" indent="0" algn="l" rtl="0">
              <a:spcBef>
                <a:spcPts val="360"/>
              </a:spcBef>
              <a:spcAft>
                <a:spcPts val="0"/>
              </a:spcAft>
              <a:buNone/>
            </a:pPr>
            <a:r>
              <a:rPr lang="en-US" sz="1400" b="1">
                <a:latin typeface="Arial"/>
                <a:ea typeface="Arial"/>
                <a:cs typeface="Arial"/>
                <a:sym typeface="Arial"/>
              </a:rPr>
              <a:t>Motion Analysis</a:t>
            </a:r>
            <a:r>
              <a:rPr lang="en-US" sz="1400">
                <a:latin typeface="Arial"/>
                <a:ea typeface="Arial"/>
                <a:cs typeface="Arial"/>
                <a:sym typeface="Arial"/>
              </a:rPr>
              <a:t>: In sports or surveillance, corner detection can be used to track significant changes in object motion, such as identifying player movements or vehicles in traffic analysis.</a:t>
            </a:r>
            <a:endParaRPr sz="3100"/>
          </a:p>
        </p:txBody>
      </p:sp>
      <p:sp>
        <p:nvSpPr>
          <p:cNvPr id="341" name="Google Shape;341;g32217f5b007_0_1"/>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2aec46638a1_0_787"/>
          <p:cNvSpPr txBox="1">
            <a:spLocks noGrp="1"/>
          </p:cNvSpPr>
          <p:nvPr>
            <p:ph type="title"/>
          </p:nvPr>
        </p:nvSpPr>
        <p:spPr>
          <a:xfrm>
            <a:off x="711200" y="-127000"/>
            <a:ext cx="7782300" cy="536100"/>
          </a:xfrm>
          <a:prstGeom prst="rect">
            <a:avLst/>
          </a:prstGeom>
          <a:noFill/>
          <a:ln>
            <a:noFill/>
          </a:ln>
        </p:spPr>
        <p:txBody>
          <a:bodyPr spcFirstLastPara="1" wrap="square" lIns="0" tIns="12700" rIns="0" bIns="0" anchor="t" anchorCtr="0">
            <a:spAutoFit/>
          </a:bodyPr>
          <a:lstStyle/>
          <a:p>
            <a:pPr marL="203200" lvl="0" indent="0" algn="l" rtl="0">
              <a:lnSpc>
                <a:spcPct val="100000"/>
              </a:lnSpc>
              <a:spcBef>
                <a:spcPts val="0"/>
              </a:spcBef>
              <a:spcAft>
                <a:spcPts val="0"/>
              </a:spcAft>
              <a:buSzPts val="1400"/>
              <a:buNone/>
            </a:pPr>
            <a:r>
              <a:rPr lang="en-US"/>
              <a:t>Histogram bins</a:t>
            </a:r>
            <a:endParaRPr/>
          </a:p>
        </p:txBody>
      </p:sp>
      <p:grpSp>
        <p:nvGrpSpPr>
          <p:cNvPr id="1125" name="Google Shape;1125;g2aec46638a1_0_787"/>
          <p:cNvGrpSpPr/>
          <p:nvPr/>
        </p:nvGrpSpPr>
        <p:grpSpPr>
          <a:xfrm>
            <a:off x="7433547" y="1347210"/>
            <a:ext cx="4044731" cy="1093834"/>
            <a:chOff x="5575300" y="1347210"/>
            <a:chExt cx="3033624" cy="1093834"/>
          </a:xfrm>
        </p:grpSpPr>
        <p:pic>
          <p:nvPicPr>
            <p:cNvPr id="1126" name="Google Shape;1126;g2aec46638a1_0_787"/>
            <p:cNvPicPr preferRelativeResize="0"/>
            <p:nvPr/>
          </p:nvPicPr>
          <p:blipFill rotWithShape="1">
            <a:blip r:embed="rId3">
              <a:alphaModFix/>
            </a:blip>
            <a:srcRect/>
            <a:stretch/>
          </p:blipFill>
          <p:spPr>
            <a:xfrm>
              <a:off x="5575300" y="2260203"/>
              <a:ext cx="3033624" cy="163577"/>
            </a:xfrm>
            <a:prstGeom prst="rect">
              <a:avLst/>
            </a:prstGeom>
            <a:noFill/>
            <a:ln>
              <a:noFill/>
            </a:ln>
          </p:spPr>
        </p:pic>
        <p:sp>
          <p:nvSpPr>
            <p:cNvPr id="1127" name="Google Shape;1127;g2aec46638a1_0_787"/>
            <p:cNvSpPr/>
            <p:nvPr/>
          </p:nvSpPr>
          <p:spPr>
            <a:xfrm>
              <a:off x="5705009" y="2321991"/>
              <a:ext cx="2774315" cy="0"/>
            </a:xfrm>
            <a:custGeom>
              <a:avLst/>
              <a:gdLst/>
              <a:ahLst/>
              <a:cxnLst/>
              <a:rect l="l" t="t" r="r" b="b"/>
              <a:pathLst>
                <a:path w="2774315" h="120000" extrusionOk="0">
                  <a:moveTo>
                    <a:pt x="0" y="0"/>
                  </a:moveTo>
                  <a:lnTo>
                    <a:pt x="12700" y="0"/>
                  </a:lnTo>
                  <a:lnTo>
                    <a:pt x="2761506" y="0"/>
                  </a:lnTo>
                  <a:lnTo>
                    <a:pt x="2774206"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g2aec46638a1_0_787"/>
            <p:cNvSpPr/>
            <p:nvPr/>
          </p:nvSpPr>
          <p:spPr>
            <a:xfrm>
              <a:off x="5613400" y="2278303"/>
              <a:ext cx="2957829" cy="87630"/>
            </a:xfrm>
            <a:custGeom>
              <a:avLst/>
              <a:gdLst/>
              <a:ahLst/>
              <a:cxnLst/>
              <a:rect l="l" t="t" r="r" b="b"/>
              <a:pathLst>
                <a:path w="2957829" h="87630" extrusionOk="0">
                  <a:moveTo>
                    <a:pt x="87376" y="0"/>
                  </a:moveTo>
                  <a:lnTo>
                    <a:pt x="0" y="43688"/>
                  </a:lnTo>
                  <a:lnTo>
                    <a:pt x="87376" y="87376"/>
                  </a:lnTo>
                  <a:lnTo>
                    <a:pt x="87376" y="0"/>
                  </a:lnTo>
                  <a:close/>
                </a:path>
                <a:path w="2957829" h="87630" extrusionOk="0">
                  <a:moveTo>
                    <a:pt x="2957423" y="43700"/>
                  </a:moveTo>
                  <a:lnTo>
                    <a:pt x="2870047" y="12"/>
                  </a:lnTo>
                  <a:lnTo>
                    <a:pt x="2870047" y="87388"/>
                  </a:lnTo>
                  <a:lnTo>
                    <a:pt x="2957423" y="4370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9" name="Google Shape;1129;g2aec46638a1_0_787"/>
            <p:cNvPicPr preferRelativeResize="0"/>
            <p:nvPr/>
          </p:nvPicPr>
          <p:blipFill rotWithShape="1">
            <a:blip r:embed="rId4">
              <a:alphaModFix/>
            </a:blip>
            <a:srcRect/>
            <a:stretch/>
          </p:blipFill>
          <p:spPr>
            <a:xfrm>
              <a:off x="6957906" y="1809036"/>
              <a:ext cx="1267178" cy="622994"/>
            </a:xfrm>
            <a:prstGeom prst="rect">
              <a:avLst/>
            </a:prstGeom>
            <a:noFill/>
            <a:ln>
              <a:noFill/>
            </a:ln>
          </p:spPr>
        </p:pic>
        <p:sp>
          <p:nvSpPr>
            <p:cNvPr id="1130" name="Google Shape;1130;g2aec46638a1_0_787"/>
            <p:cNvSpPr/>
            <p:nvPr/>
          </p:nvSpPr>
          <p:spPr>
            <a:xfrm>
              <a:off x="7023100" y="1912334"/>
              <a:ext cx="1051559" cy="410210"/>
            </a:xfrm>
            <a:custGeom>
              <a:avLst/>
              <a:gdLst/>
              <a:ahLst/>
              <a:cxnLst/>
              <a:rect l="l" t="t" r="r" b="b"/>
              <a:pathLst>
                <a:path w="1051559" h="410210" extrusionOk="0">
                  <a:moveTo>
                    <a:pt x="0" y="409658"/>
                  </a:moveTo>
                  <a:lnTo>
                    <a:pt x="1039600" y="4610"/>
                  </a:lnTo>
                  <a:lnTo>
                    <a:pt x="105143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g2aec46638a1_0_787"/>
            <p:cNvSpPr/>
            <p:nvPr/>
          </p:nvSpPr>
          <p:spPr>
            <a:xfrm>
              <a:off x="8062617" y="1870090"/>
              <a:ext cx="97790" cy="81914"/>
            </a:xfrm>
            <a:custGeom>
              <a:avLst/>
              <a:gdLst/>
              <a:ahLst/>
              <a:cxnLst/>
              <a:rect l="l" t="t" r="r" b="b"/>
              <a:pathLst>
                <a:path w="97790" h="81914" extrusionOk="0">
                  <a:moveTo>
                    <a:pt x="0" y="0"/>
                  </a:moveTo>
                  <a:lnTo>
                    <a:pt x="31720" y="81414"/>
                  </a:lnTo>
                  <a:lnTo>
                    <a:pt x="97275" y="898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2" name="Google Shape;1132;g2aec46638a1_0_787"/>
            <p:cNvPicPr preferRelativeResize="0"/>
            <p:nvPr/>
          </p:nvPicPr>
          <p:blipFill rotWithShape="1">
            <a:blip r:embed="rId5">
              <a:alphaModFix/>
            </a:blip>
            <a:srcRect/>
            <a:stretch/>
          </p:blipFill>
          <p:spPr>
            <a:xfrm>
              <a:off x="6942503" y="1545872"/>
              <a:ext cx="1057823" cy="883915"/>
            </a:xfrm>
            <a:prstGeom prst="rect">
              <a:avLst/>
            </a:prstGeom>
            <a:noFill/>
            <a:ln>
              <a:noFill/>
            </a:ln>
          </p:spPr>
        </p:pic>
        <p:sp>
          <p:nvSpPr>
            <p:cNvPr id="1133" name="Google Shape;1133;g2aec46638a1_0_787"/>
            <p:cNvSpPr/>
            <p:nvPr/>
          </p:nvSpPr>
          <p:spPr>
            <a:xfrm>
              <a:off x="7023098" y="1670455"/>
              <a:ext cx="824865" cy="652144"/>
            </a:xfrm>
            <a:custGeom>
              <a:avLst/>
              <a:gdLst/>
              <a:ahLst/>
              <a:cxnLst/>
              <a:rect l="l" t="t" r="r" b="b"/>
              <a:pathLst>
                <a:path w="824865" h="652144" extrusionOk="0">
                  <a:moveTo>
                    <a:pt x="0" y="651537"/>
                  </a:moveTo>
                  <a:lnTo>
                    <a:pt x="814781" y="7872"/>
                  </a:lnTo>
                  <a:lnTo>
                    <a:pt x="824747"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g2aec46638a1_0_787"/>
            <p:cNvSpPr/>
            <p:nvPr/>
          </p:nvSpPr>
          <p:spPr>
            <a:xfrm>
              <a:off x="7824086" y="1613668"/>
              <a:ext cx="95884" cy="88900"/>
            </a:xfrm>
            <a:custGeom>
              <a:avLst/>
              <a:gdLst/>
              <a:ahLst/>
              <a:cxnLst/>
              <a:rect l="l" t="t" r="r" b="b"/>
              <a:pathLst>
                <a:path w="95884" h="88900" extrusionOk="0">
                  <a:moveTo>
                    <a:pt x="95644" y="0"/>
                  </a:moveTo>
                  <a:lnTo>
                    <a:pt x="0" y="19881"/>
                  </a:lnTo>
                  <a:lnTo>
                    <a:pt x="54164" y="88444"/>
                  </a:lnTo>
                  <a:lnTo>
                    <a:pt x="9564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5" name="Google Shape;1135;g2aec46638a1_0_787"/>
            <p:cNvPicPr preferRelativeResize="0"/>
            <p:nvPr/>
          </p:nvPicPr>
          <p:blipFill rotWithShape="1">
            <a:blip r:embed="rId6">
              <a:alphaModFix/>
            </a:blip>
            <a:srcRect/>
            <a:stretch/>
          </p:blipFill>
          <p:spPr>
            <a:xfrm>
              <a:off x="6933165" y="1347210"/>
              <a:ext cx="703051" cy="1068304"/>
            </a:xfrm>
            <a:prstGeom prst="rect">
              <a:avLst/>
            </a:prstGeom>
            <a:noFill/>
            <a:ln>
              <a:noFill/>
            </a:ln>
          </p:spPr>
        </p:pic>
        <p:sp>
          <p:nvSpPr>
            <p:cNvPr id="1136" name="Google Shape;1136;g2aec46638a1_0_787"/>
            <p:cNvSpPr/>
            <p:nvPr/>
          </p:nvSpPr>
          <p:spPr>
            <a:xfrm>
              <a:off x="7023098" y="1480389"/>
              <a:ext cx="478154" cy="842010"/>
            </a:xfrm>
            <a:custGeom>
              <a:avLst/>
              <a:gdLst/>
              <a:ahLst/>
              <a:cxnLst/>
              <a:rect l="l" t="t" r="r" b="b"/>
              <a:pathLst>
                <a:path w="478154" h="842010" extrusionOk="0">
                  <a:moveTo>
                    <a:pt x="0" y="841603"/>
                  </a:moveTo>
                  <a:lnTo>
                    <a:pt x="471671" y="11043"/>
                  </a:lnTo>
                  <a:lnTo>
                    <a:pt x="477943"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g2aec46638a1_0_787"/>
            <p:cNvSpPr/>
            <p:nvPr/>
          </p:nvSpPr>
          <p:spPr>
            <a:xfrm>
              <a:off x="7465143" y="1400728"/>
              <a:ext cx="81279" cy="97790"/>
            </a:xfrm>
            <a:custGeom>
              <a:avLst/>
              <a:gdLst/>
              <a:ahLst/>
              <a:cxnLst/>
              <a:rect l="l" t="t" r="r" b="b"/>
              <a:pathLst>
                <a:path w="81279" h="97790" extrusionOk="0">
                  <a:moveTo>
                    <a:pt x="81137" y="0"/>
                  </a:moveTo>
                  <a:lnTo>
                    <a:pt x="0" y="54405"/>
                  </a:lnTo>
                  <a:lnTo>
                    <a:pt x="75979" y="97553"/>
                  </a:lnTo>
                  <a:lnTo>
                    <a:pt x="81137"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8" name="Google Shape;1138;g2aec46638a1_0_787"/>
            <p:cNvPicPr preferRelativeResize="0"/>
            <p:nvPr/>
          </p:nvPicPr>
          <p:blipFill rotWithShape="1">
            <a:blip r:embed="rId7">
              <a:alphaModFix/>
            </a:blip>
            <a:srcRect/>
            <a:stretch/>
          </p:blipFill>
          <p:spPr>
            <a:xfrm>
              <a:off x="6936995" y="1376800"/>
              <a:ext cx="294348" cy="1013761"/>
            </a:xfrm>
            <a:prstGeom prst="rect">
              <a:avLst/>
            </a:prstGeom>
            <a:noFill/>
            <a:ln>
              <a:noFill/>
            </a:ln>
          </p:spPr>
        </p:pic>
        <p:sp>
          <p:nvSpPr>
            <p:cNvPr id="1139" name="Google Shape;1139;g2aec46638a1_0_787"/>
            <p:cNvSpPr/>
            <p:nvPr/>
          </p:nvSpPr>
          <p:spPr>
            <a:xfrm>
              <a:off x="7023098" y="1496176"/>
              <a:ext cx="110490" cy="826135"/>
            </a:xfrm>
            <a:custGeom>
              <a:avLst/>
              <a:gdLst/>
              <a:ahLst/>
              <a:cxnLst/>
              <a:rect l="l" t="t" r="r" b="b"/>
              <a:pathLst>
                <a:path w="110490" h="826135" extrusionOk="0">
                  <a:moveTo>
                    <a:pt x="0" y="825816"/>
                  </a:moveTo>
                  <a:lnTo>
                    <a:pt x="108362" y="12588"/>
                  </a:lnTo>
                  <a:lnTo>
                    <a:pt x="110039"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g2aec46638a1_0_787"/>
            <p:cNvSpPr/>
            <p:nvPr/>
          </p:nvSpPr>
          <p:spPr>
            <a:xfrm>
              <a:off x="7090393" y="1405370"/>
              <a:ext cx="86995" cy="92709"/>
            </a:xfrm>
            <a:custGeom>
              <a:avLst/>
              <a:gdLst/>
              <a:ahLst/>
              <a:cxnLst/>
              <a:rect l="l" t="t" r="r" b="b"/>
              <a:pathLst>
                <a:path w="86995" h="92709" extrusionOk="0">
                  <a:moveTo>
                    <a:pt x="54846" y="0"/>
                  </a:moveTo>
                  <a:lnTo>
                    <a:pt x="0" y="80839"/>
                  </a:lnTo>
                  <a:lnTo>
                    <a:pt x="86610" y="92379"/>
                  </a:lnTo>
                  <a:lnTo>
                    <a:pt x="5484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1" name="Google Shape;1141;g2aec46638a1_0_787"/>
            <p:cNvPicPr preferRelativeResize="0"/>
            <p:nvPr/>
          </p:nvPicPr>
          <p:blipFill rotWithShape="1">
            <a:blip r:embed="rId8">
              <a:alphaModFix/>
            </a:blip>
            <a:srcRect/>
            <a:stretch/>
          </p:blipFill>
          <p:spPr>
            <a:xfrm>
              <a:off x="6788939" y="1373582"/>
              <a:ext cx="338927" cy="1019580"/>
            </a:xfrm>
            <a:prstGeom prst="rect">
              <a:avLst/>
            </a:prstGeom>
            <a:noFill/>
            <a:ln>
              <a:noFill/>
            </a:ln>
          </p:spPr>
        </p:pic>
        <p:sp>
          <p:nvSpPr>
            <p:cNvPr id="1142" name="Google Shape;1142;g2aec46638a1_0_787"/>
            <p:cNvSpPr/>
            <p:nvPr/>
          </p:nvSpPr>
          <p:spPr>
            <a:xfrm>
              <a:off x="6892369" y="1495707"/>
              <a:ext cx="148590" cy="825500"/>
            </a:xfrm>
            <a:custGeom>
              <a:avLst/>
              <a:gdLst/>
              <a:ahLst/>
              <a:cxnLst/>
              <a:rect l="l" t="t" r="r" b="b"/>
              <a:pathLst>
                <a:path w="148590" h="825500" extrusionOk="0">
                  <a:moveTo>
                    <a:pt x="148261" y="825499"/>
                  </a:moveTo>
                  <a:lnTo>
                    <a:pt x="2245" y="12499"/>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g2aec46638a1_0_787"/>
            <p:cNvSpPr/>
            <p:nvPr/>
          </p:nvSpPr>
          <p:spPr>
            <a:xfrm>
              <a:off x="6848621" y="1405540"/>
              <a:ext cx="86359" cy="93980"/>
            </a:xfrm>
            <a:custGeom>
              <a:avLst/>
              <a:gdLst/>
              <a:ahLst/>
              <a:cxnLst/>
              <a:rect l="l" t="t" r="r" b="b"/>
              <a:pathLst>
                <a:path w="86359" h="93980" extrusionOk="0">
                  <a:moveTo>
                    <a:pt x="27555" y="0"/>
                  </a:moveTo>
                  <a:lnTo>
                    <a:pt x="0" y="93723"/>
                  </a:lnTo>
                  <a:lnTo>
                    <a:pt x="86000" y="78277"/>
                  </a:lnTo>
                  <a:lnTo>
                    <a:pt x="27555"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4" name="Google Shape;1144;g2aec46638a1_0_787"/>
            <p:cNvPicPr preferRelativeResize="0"/>
            <p:nvPr/>
          </p:nvPicPr>
          <p:blipFill rotWithShape="1">
            <a:blip r:embed="rId9">
              <a:alphaModFix/>
            </a:blip>
            <a:srcRect/>
            <a:stretch/>
          </p:blipFill>
          <p:spPr>
            <a:xfrm>
              <a:off x="6458616" y="1435820"/>
              <a:ext cx="654402" cy="979010"/>
            </a:xfrm>
            <a:prstGeom prst="rect">
              <a:avLst/>
            </a:prstGeom>
            <a:noFill/>
            <a:ln>
              <a:noFill/>
            </a:ln>
          </p:spPr>
        </p:pic>
        <p:sp>
          <p:nvSpPr>
            <p:cNvPr id="1145" name="Google Shape;1145;g2aec46638a1_0_787"/>
            <p:cNvSpPr/>
            <p:nvPr/>
          </p:nvSpPr>
          <p:spPr>
            <a:xfrm>
              <a:off x="6593934" y="1569013"/>
              <a:ext cx="429259" cy="752475"/>
            </a:xfrm>
            <a:custGeom>
              <a:avLst/>
              <a:gdLst/>
              <a:ahLst/>
              <a:cxnLst/>
              <a:rect l="l" t="t" r="r" b="b"/>
              <a:pathLst>
                <a:path w="429259" h="752475" extrusionOk="0">
                  <a:moveTo>
                    <a:pt x="429165" y="752193"/>
                  </a:moveTo>
                  <a:lnTo>
                    <a:pt x="6293" y="11030"/>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g2aec46638a1_0_787"/>
            <p:cNvSpPr/>
            <p:nvPr/>
          </p:nvSpPr>
          <p:spPr>
            <a:xfrm>
              <a:off x="6548536" y="1489444"/>
              <a:ext cx="81279" cy="97790"/>
            </a:xfrm>
            <a:custGeom>
              <a:avLst/>
              <a:gdLst/>
              <a:ahLst/>
              <a:cxnLst/>
              <a:rect l="l" t="t" r="r" b="b"/>
              <a:pathLst>
                <a:path w="81279" h="97790" extrusionOk="0">
                  <a:moveTo>
                    <a:pt x="0" y="0"/>
                  </a:moveTo>
                  <a:lnTo>
                    <a:pt x="5354" y="97542"/>
                  </a:lnTo>
                  <a:lnTo>
                    <a:pt x="81245" y="5424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7" name="Google Shape;1147;g2aec46638a1_0_787"/>
            <p:cNvPicPr preferRelativeResize="0"/>
            <p:nvPr/>
          </p:nvPicPr>
          <p:blipFill rotWithShape="1">
            <a:blip r:embed="rId10">
              <a:alphaModFix/>
            </a:blip>
            <a:srcRect/>
            <a:stretch/>
          </p:blipFill>
          <p:spPr>
            <a:xfrm>
              <a:off x="6012162" y="1546025"/>
              <a:ext cx="1090737" cy="883261"/>
            </a:xfrm>
            <a:prstGeom prst="rect">
              <a:avLst/>
            </a:prstGeom>
            <a:noFill/>
            <a:ln>
              <a:noFill/>
            </a:ln>
          </p:spPr>
        </p:pic>
        <p:sp>
          <p:nvSpPr>
            <p:cNvPr id="1148" name="Google Shape;1148;g2aec46638a1_0_787"/>
            <p:cNvSpPr/>
            <p:nvPr/>
          </p:nvSpPr>
          <p:spPr>
            <a:xfrm>
              <a:off x="6164927" y="1669598"/>
              <a:ext cx="858520" cy="651510"/>
            </a:xfrm>
            <a:custGeom>
              <a:avLst/>
              <a:gdLst/>
              <a:ahLst/>
              <a:cxnLst/>
              <a:rect l="l" t="t" r="r" b="b"/>
              <a:pathLst>
                <a:path w="858520" h="651510" extrusionOk="0">
                  <a:moveTo>
                    <a:pt x="858173" y="651506"/>
                  </a:moveTo>
                  <a:lnTo>
                    <a:pt x="10115" y="7679"/>
                  </a:ln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g2aec46638a1_0_787"/>
            <p:cNvSpPr/>
            <p:nvPr/>
          </p:nvSpPr>
          <p:spPr>
            <a:xfrm>
              <a:off x="6091962" y="1614205"/>
              <a:ext cx="96520" cy="87630"/>
            </a:xfrm>
            <a:custGeom>
              <a:avLst/>
              <a:gdLst/>
              <a:ahLst/>
              <a:cxnLst/>
              <a:rect l="l" t="t" r="r" b="b"/>
              <a:pathLst>
                <a:path w="96520" h="87630" extrusionOk="0">
                  <a:moveTo>
                    <a:pt x="0" y="0"/>
                  </a:moveTo>
                  <a:lnTo>
                    <a:pt x="43176" y="87629"/>
                  </a:lnTo>
                  <a:lnTo>
                    <a:pt x="96010" y="18036"/>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0" name="Google Shape;1150;g2aec46638a1_0_787"/>
            <p:cNvPicPr preferRelativeResize="0"/>
            <p:nvPr/>
          </p:nvPicPr>
          <p:blipFill rotWithShape="1">
            <a:blip r:embed="rId11">
              <a:alphaModFix/>
            </a:blip>
            <a:srcRect/>
            <a:stretch/>
          </p:blipFill>
          <p:spPr>
            <a:xfrm>
              <a:off x="5829209" y="1809485"/>
              <a:ext cx="1244371" cy="631559"/>
            </a:xfrm>
            <a:prstGeom prst="rect">
              <a:avLst/>
            </a:prstGeom>
            <a:noFill/>
            <a:ln>
              <a:noFill/>
            </a:ln>
          </p:spPr>
        </p:pic>
        <p:sp>
          <p:nvSpPr>
            <p:cNvPr id="1151" name="Google Shape;1151;g2aec46638a1_0_787"/>
            <p:cNvSpPr/>
            <p:nvPr/>
          </p:nvSpPr>
          <p:spPr>
            <a:xfrm>
              <a:off x="5980153" y="1914043"/>
              <a:ext cx="1027429" cy="417194"/>
            </a:xfrm>
            <a:custGeom>
              <a:avLst/>
              <a:gdLst/>
              <a:ahLst/>
              <a:cxnLst/>
              <a:rect l="l" t="t" r="r" b="b"/>
              <a:pathLst>
                <a:path w="1027429" h="417194" extrusionOk="0">
                  <a:moveTo>
                    <a:pt x="1027370" y="416890"/>
                  </a:moveTo>
                  <a:lnTo>
                    <a:pt x="11768" y="4775"/>
                  </a:lnTo>
                  <a:lnTo>
                    <a:pt x="0" y="0"/>
                  </a:lnTo>
                </a:path>
              </a:pathLst>
            </a:custGeom>
            <a:noFill/>
            <a:ln w="253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g2aec46638a1_0_787"/>
            <p:cNvSpPr/>
            <p:nvPr/>
          </p:nvSpPr>
          <p:spPr>
            <a:xfrm>
              <a:off x="5895266" y="1871969"/>
              <a:ext cx="97789" cy="81280"/>
            </a:xfrm>
            <a:custGeom>
              <a:avLst/>
              <a:gdLst/>
              <a:ahLst/>
              <a:cxnLst/>
              <a:rect l="l" t="t" r="r" b="b"/>
              <a:pathLst>
                <a:path w="97789" h="81280" extrusionOk="0">
                  <a:moveTo>
                    <a:pt x="97391" y="0"/>
                  </a:moveTo>
                  <a:lnTo>
                    <a:pt x="0" y="7628"/>
                  </a:lnTo>
                  <a:lnTo>
                    <a:pt x="64536" y="80963"/>
                  </a:lnTo>
                  <a:lnTo>
                    <a:pt x="97391"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3" name="Google Shape;1153;g2aec46638a1_0_787"/>
          <p:cNvSpPr txBox="1"/>
          <p:nvPr/>
        </p:nvSpPr>
        <p:spPr>
          <a:xfrm>
            <a:off x="1270000" y="1206500"/>
            <a:ext cx="55752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Quantize gradient orientations into 9 bins</a:t>
            </a:r>
            <a:endParaRPr sz="1800" b="0" i="0" u="none" strike="noStrike" cap="none">
              <a:solidFill>
                <a:srgbClr val="000000"/>
              </a:solidFill>
              <a:latin typeface="Arial"/>
              <a:ea typeface="Arial"/>
              <a:cs typeface="Arial"/>
              <a:sym typeface="Arial"/>
            </a:endParaRPr>
          </a:p>
        </p:txBody>
      </p:sp>
      <p:sp>
        <p:nvSpPr>
          <p:cNvPr id="1154" name="Google Shape;1154;g2aec46638a1_0_787"/>
          <p:cNvSpPr txBox="1"/>
          <p:nvPr/>
        </p:nvSpPr>
        <p:spPr>
          <a:xfrm>
            <a:off x="10634133" y="1397000"/>
            <a:ext cx="480000" cy="518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40</a:t>
            </a:r>
            <a:endParaRPr sz="1200" b="0" i="0" u="none" strike="noStrike" cap="none">
              <a:solidFill>
                <a:srgbClr val="000000"/>
              </a:solidFill>
              <a:latin typeface="Arial"/>
              <a:ea typeface="Arial"/>
              <a:cs typeface="Arial"/>
              <a:sym typeface="Arial"/>
            </a:endParaRPr>
          </a:p>
          <a:p>
            <a:pPr marL="177800" marR="0" lvl="0" indent="0" algn="l" rtl="0">
              <a:lnSpc>
                <a:spcPct val="100000"/>
              </a:lnSpc>
              <a:spcBef>
                <a:spcPts val="106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20</a:t>
            </a:r>
            <a:endParaRPr sz="1200" b="0" i="0" u="none" strike="noStrike" cap="none">
              <a:solidFill>
                <a:srgbClr val="000000"/>
              </a:solidFill>
              <a:latin typeface="Arial"/>
              <a:ea typeface="Arial"/>
              <a:cs typeface="Arial"/>
              <a:sym typeface="Arial"/>
            </a:endParaRPr>
          </a:p>
        </p:txBody>
      </p:sp>
      <p:sp>
        <p:nvSpPr>
          <p:cNvPr id="1155" name="Google Shape;1155;g2aec46638a1_0_787"/>
          <p:cNvSpPr txBox="1"/>
          <p:nvPr/>
        </p:nvSpPr>
        <p:spPr>
          <a:xfrm>
            <a:off x="9973733" y="11430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60</a:t>
            </a:r>
            <a:endParaRPr sz="1200" b="0" i="0" u="none" strike="noStrike" cap="none">
              <a:solidFill>
                <a:srgbClr val="000000"/>
              </a:solidFill>
              <a:latin typeface="Arial"/>
              <a:ea typeface="Arial"/>
              <a:cs typeface="Arial"/>
              <a:sym typeface="Arial"/>
            </a:endParaRPr>
          </a:p>
        </p:txBody>
      </p:sp>
      <p:sp>
        <p:nvSpPr>
          <p:cNvPr id="1156" name="Google Shape;1156;g2aec46638a1_0_787"/>
          <p:cNvSpPr txBox="1"/>
          <p:nvPr/>
        </p:nvSpPr>
        <p:spPr>
          <a:xfrm>
            <a:off x="9567333" y="1104900"/>
            <a:ext cx="2601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80</a:t>
            </a:r>
            <a:endParaRPr sz="1200" b="0" i="0" u="none" strike="noStrike" cap="none">
              <a:solidFill>
                <a:srgbClr val="000000"/>
              </a:solidFill>
              <a:latin typeface="Arial"/>
              <a:ea typeface="Arial"/>
              <a:cs typeface="Arial"/>
              <a:sym typeface="Arial"/>
            </a:endParaRPr>
          </a:p>
        </p:txBody>
      </p:sp>
      <p:sp>
        <p:nvSpPr>
          <p:cNvPr id="1157" name="Google Shape;1157;g2aec46638a1_0_787"/>
          <p:cNvSpPr txBox="1"/>
          <p:nvPr/>
        </p:nvSpPr>
        <p:spPr>
          <a:xfrm>
            <a:off x="8856133" y="11430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100</a:t>
            </a:r>
            <a:endParaRPr sz="1200" b="0" i="0" u="none" strike="noStrike" cap="none">
              <a:solidFill>
                <a:srgbClr val="000000"/>
              </a:solidFill>
              <a:latin typeface="Arial"/>
              <a:ea typeface="Arial"/>
              <a:cs typeface="Arial"/>
              <a:sym typeface="Arial"/>
            </a:endParaRPr>
          </a:p>
        </p:txBody>
      </p:sp>
      <p:sp>
        <p:nvSpPr>
          <p:cNvPr id="1158" name="Google Shape;1158;g2aec46638a1_0_787"/>
          <p:cNvSpPr txBox="1"/>
          <p:nvPr/>
        </p:nvSpPr>
        <p:spPr>
          <a:xfrm>
            <a:off x="8382000" y="12573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120</a:t>
            </a:r>
            <a:endParaRPr sz="1200" b="0" i="0" u="none" strike="noStrike" cap="none">
              <a:solidFill>
                <a:srgbClr val="000000"/>
              </a:solidFill>
              <a:latin typeface="Arial"/>
              <a:ea typeface="Arial"/>
              <a:cs typeface="Arial"/>
              <a:sym typeface="Arial"/>
            </a:endParaRPr>
          </a:p>
        </p:txBody>
      </p:sp>
      <p:sp>
        <p:nvSpPr>
          <p:cNvPr id="1159" name="Google Shape;1159;g2aec46638a1_0_787"/>
          <p:cNvSpPr txBox="1"/>
          <p:nvPr/>
        </p:nvSpPr>
        <p:spPr>
          <a:xfrm>
            <a:off x="7907867" y="13462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140</a:t>
            </a:r>
            <a:endParaRPr sz="1200" b="0" i="0" u="none" strike="noStrike" cap="none">
              <a:solidFill>
                <a:srgbClr val="000000"/>
              </a:solidFill>
              <a:latin typeface="Arial"/>
              <a:ea typeface="Arial"/>
              <a:cs typeface="Arial"/>
              <a:sym typeface="Arial"/>
            </a:endParaRPr>
          </a:p>
        </p:txBody>
      </p:sp>
      <p:sp>
        <p:nvSpPr>
          <p:cNvPr id="1160" name="Google Shape;1160;g2aec46638a1_0_787"/>
          <p:cNvSpPr txBox="1"/>
          <p:nvPr/>
        </p:nvSpPr>
        <p:spPr>
          <a:xfrm>
            <a:off x="7484533" y="1714500"/>
            <a:ext cx="373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160</a:t>
            </a:r>
            <a:endParaRPr sz="1200" b="0" i="0" u="none" strike="noStrike" cap="none">
              <a:solidFill>
                <a:srgbClr val="000000"/>
              </a:solidFill>
              <a:latin typeface="Arial"/>
              <a:ea typeface="Arial"/>
              <a:cs typeface="Arial"/>
              <a:sym typeface="Arial"/>
            </a:endParaRPr>
          </a:p>
        </p:txBody>
      </p:sp>
      <p:grpSp>
        <p:nvGrpSpPr>
          <p:cNvPr id="1161" name="Google Shape;1161;g2aec46638a1_0_787"/>
          <p:cNvGrpSpPr/>
          <p:nvPr/>
        </p:nvGrpSpPr>
        <p:grpSpPr>
          <a:xfrm>
            <a:off x="1523962" y="2448699"/>
            <a:ext cx="3189274" cy="2006599"/>
            <a:chOff x="1143000" y="2448699"/>
            <a:chExt cx="2392015" cy="2006599"/>
          </a:xfrm>
        </p:grpSpPr>
        <p:pic>
          <p:nvPicPr>
            <p:cNvPr id="1162" name="Google Shape;1162;g2aec46638a1_0_787"/>
            <p:cNvPicPr preferRelativeResize="0"/>
            <p:nvPr/>
          </p:nvPicPr>
          <p:blipFill rotWithShape="1">
            <a:blip r:embed="rId12">
              <a:alphaModFix/>
            </a:blip>
            <a:srcRect/>
            <a:stretch/>
          </p:blipFill>
          <p:spPr>
            <a:xfrm>
              <a:off x="1143000" y="2448699"/>
              <a:ext cx="2392015" cy="2006599"/>
            </a:xfrm>
            <a:prstGeom prst="rect">
              <a:avLst/>
            </a:prstGeom>
            <a:noFill/>
            <a:ln>
              <a:noFill/>
            </a:ln>
          </p:spPr>
        </p:pic>
        <p:sp>
          <p:nvSpPr>
            <p:cNvPr id="1163" name="Google Shape;1163;g2aec46638a1_0_787"/>
            <p:cNvSpPr/>
            <p:nvPr/>
          </p:nvSpPr>
          <p:spPr>
            <a:xfrm>
              <a:off x="1193800" y="2476500"/>
              <a:ext cx="2290445" cy="1905000"/>
            </a:xfrm>
            <a:custGeom>
              <a:avLst/>
              <a:gdLst/>
              <a:ahLst/>
              <a:cxnLst/>
              <a:rect l="l" t="t" r="r" b="b"/>
              <a:pathLst>
                <a:path w="2290445" h="1905000" extrusionOk="0">
                  <a:moveTo>
                    <a:pt x="0" y="0"/>
                  </a:moveTo>
                  <a:lnTo>
                    <a:pt x="2290415" y="0"/>
                  </a:lnTo>
                  <a:lnTo>
                    <a:pt x="2290415" y="1905000"/>
                  </a:lnTo>
                  <a:lnTo>
                    <a:pt x="0" y="1905000"/>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g2aec46638a1_0_787"/>
            <p:cNvSpPr/>
            <p:nvPr/>
          </p:nvSpPr>
          <p:spPr>
            <a:xfrm>
              <a:off x="1193800" y="2476500"/>
              <a:ext cx="2290445" cy="1905000"/>
            </a:xfrm>
            <a:custGeom>
              <a:avLst/>
              <a:gdLst/>
              <a:ahLst/>
              <a:cxnLst/>
              <a:rect l="l" t="t" r="r" b="b"/>
              <a:pathLst>
                <a:path w="2290445" h="1905000" extrusionOk="0">
                  <a:moveTo>
                    <a:pt x="0" y="0"/>
                  </a:moveTo>
                  <a:lnTo>
                    <a:pt x="2290415" y="0"/>
                  </a:lnTo>
                  <a:lnTo>
                    <a:pt x="2290415" y="1905000"/>
                  </a:lnTo>
                  <a:lnTo>
                    <a:pt x="0" y="1905000"/>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5" name="Google Shape;1165;g2aec46638a1_0_787"/>
          <p:cNvSpPr txBox="1"/>
          <p:nvPr/>
        </p:nvSpPr>
        <p:spPr>
          <a:xfrm>
            <a:off x="1676400" y="2476500"/>
            <a:ext cx="2879700" cy="610200"/>
          </a:xfrm>
          <a:prstGeom prst="rect">
            <a:avLst/>
          </a:prstGeom>
          <a:noFill/>
          <a:ln>
            <a:noFill/>
          </a:ln>
        </p:spPr>
        <p:txBody>
          <a:bodyPr spcFirstLastPara="1" wrap="square" lIns="0" tIns="12700" rIns="0" bIns="0" anchor="t" anchorCtr="0">
            <a:spAutoFit/>
          </a:bodyPr>
          <a:lstStyle/>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70 35	5	10	64 0</a:t>
            </a:r>
            <a:endParaRPr sz="1800" b="0" i="0" u="none" strike="noStrike" cap="none">
              <a:solidFill>
                <a:srgbClr val="000000"/>
              </a:solidFill>
              <a:latin typeface="Arial"/>
              <a:ea typeface="Arial"/>
              <a:cs typeface="Arial"/>
              <a:sym typeface="Arial"/>
            </a:endParaRPr>
          </a:p>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57 85160 0	120 65</a:t>
            </a:r>
            <a:endParaRPr sz="1800" b="0" i="0" u="none" strike="noStrike" cap="none">
              <a:solidFill>
                <a:srgbClr val="000000"/>
              </a:solidFill>
              <a:latin typeface="Arial"/>
              <a:ea typeface="Arial"/>
              <a:cs typeface="Arial"/>
              <a:sym typeface="Arial"/>
            </a:endParaRPr>
          </a:p>
        </p:txBody>
      </p:sp>
      <p:sp>
        <p:nvSpPr>
          <p:cNvPr id="1166" name="Google Shape;1166;g2aec46638a1_0_787"/>
          <p:cNvSpPr txBox="1"/>
          <p:nvPr/>
        </p:nvSpPr>
        <p:spPr>
          <a:xfrm>
            <a:off x="1676400" y="30226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22 45	90145 30 18</a:t>
            </a:r>
            <a:endParaRPr sz="1800" b="0" i="0" u="none" strike="noStrike" cap="none">
              <a:solidFill>
                <a:srgbClr val="000000"/>
              </a:solidFill>
              <a:latin typeface="Arial"/>
              <a:ea typeface="Arial"/>
              <a:cs typeface="Arial"/>
              <a:sym typeface="Arial"/>
            </a:endParaRPr>
          </a:p>
        </p:txBody>
      </p:sp>
      <p:sp>
        <p:nvSpPr>
          <p:cNvPr id="1167" name="Google Shape;1167;g2aec46638a1_0_787"/>
          <p:cNvSpPr txBox="1"/>
          <p:nvPr/>
        </p:nvSpPr>
        <p:spPr>
          <a:xfrm>
            <a:off x="1676400" y="32639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12 4	134 6	75 57</a:t>
            </a:r>
            <a:endParaRPr sz="1800" b="0" i="0" u="none" strike="noStrike" cap="none">
              <a:solidFill>
                <a:srgbClr val="000000"/>
              </a:solidFill>
              <a:latin typeface="Arial"/>
              <a:ea typeface="Arial"/>
              <a:cs typeface="Arial"/>
              <a:sym typeface="Arial"/>
            </a:endParaRPr>
          </a:p>
        </p:txBody>
      </p:sp>
      <p:sp>
        <p:nvSpPr>
          <p:cNvPr id="1168" name="Google Shape;1168;g2aec46638a1_0_787"/>
          <p:cNvSpPr txBox="1"/>
          <p:nvPr/>
        </p:nvSpPr>
        <p:spPr>
          <a:xfrm>
            <a:off x="1676400" y="3568700"/>
            <a:ext cx="2879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43 30	23 5	119 14</a:t>
            </a:r>
            <a:endParaRPr sz="1800" b="0" i="0" u="none" strike="noStrike" cap="none">
              <a:solidFill>
                <a:srgbClr val="000000"/>
              </a:solidFill>
              <a:latin typeface="Arial"/>
              <a:ea typeface="Arial"/>
              <a:cs typeface="Arial"/>
              <a:sym typeface="Arial"/>
            </a:endParaRPr>
          </a:p>
        </p:txBody>
      </p:sp>
      <p:sp>
        <p:nvSpPr>
          <p:cNvPr id="1169" name="Google Shape;1169;g2aec46638a1_0_787"/>
          <p:cNvSpPr txBox="1"/>
          <p:nvPr/>
        </p:nvSpPr>
        <p:spPr>
          <a:xfrm>
            <a:off x="1676400" y="3860800"/>
            <a:ext cx="2879700" cy="602400"/>
          </a:xfrm>
          <a:prstGeom prst="rect">
            <a:avLst/>
          </a:prstGeom>
          <a:noFill/>
          <a:ln>
            <a:noFill/>
          </a:ln>
        </p:spPr>
        <p:txBody>
          <a:bodyPr spcFirstLastPara="1" wrap="square" lIns="0" tIns="12700" rIns="0" bIns="0" anchor="t" anchorCtr="0">
            <a:spAutoFit/>
          </a:bodyPr>
          <a:lstStyle/>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67 57	98 11	9	77</a:t>
            </a:r>
            <a:endParaRPr sz="1800" b="0" i="0" u="none" strike="noStrike" cap="none">
              <a:solidFill>
                <a:srgbClr val="000000"/>
              </a:solidFill>
              <a:latin typeface="Arial"/>
              <a:ea typeface="Arial"/>
              <a:cs typeface="Arial"/>
              <a:sym typeface="Arial"/>
            </a:endParaRPr>
          </a:p>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	11	23 54	78 90</a:t>
            </a:r>
            <a:endParaRPr sz="1800" b="0" i="0" u="none" strike="noStrike" cap="none">
              <a:solidFill>
                <a:srgbClr val="000000"/>
              </a:solidFill>
              <a:latin typeface="Arial"/>
              <a:ea typeface="Arial"/>
              <a:cs typeface="Arial"/>
              <a:sym typeface="Arial"/>
            </a:endParaRPr>
          </a:p>
        </p:txBody>
      </p:sp>
      <p:grpSp>
        <p:nvGrpSpPr>
          <p:cNvPr id="1170" name="Google Shape;1170;g2aec46638a1_0_787"/>
          <p:cNvGrpSpPr/>
          <p:nvPr/>
        </p:nvGrpSpPr>
        <p:grpSpPr>
          <a:xfrm>
            <a:off x="5809237" y="2449107"/>
            <a:ext cx="3189274" cy="2006601"/>
            <a:chOff x="4357037" y="2449107"/>
            <a:chExt cx="2392015" cy="2006601"/>
          </a:xfrm>
        </p:grpSpPr>
        <p:pic>
          <p:nvPicPr>
            <p:cNvPr id="1171" name="Google Shape;1171;g2aec46638a1_0_787"/>
            <p:cNvPicPr preferRelativeResize="0"/>
            <p:nvPr/>
          </p:nvPicPr>
          <p:blipFill rotWithShape="1">
            <a:blip r:embed="rId13">
              <a:alphaModFix/>
            </a:blip>
            <a:srcRect/>
            <a:stretch/>
          </p:blipFill>
          <p:spPr>
            <a:xfrm>
              <a:off x="4357037" y="2449107"/>
              <a:ext cx="2392015" cy="2006601"/>
            </a:xfrm>
            <a:prstGeom prst="rect">
              <a:avLst/>
            </a:prstGeom>
            <a:noFill/>
            <a:ln>
              <a:noFill/>
            </a:ln>
          </p:spPr>
        </p:pic>
        <p:sp>
          <p:nvSpPr>
            <p:cNvPr id="1172" name="Google Shape;1172;g2aec46638a1_0_787"/>
            <p:cNvSpPr/>
            <p:nvPr/>
          </p:nvSpPr>
          <p:spPr>
            <a:xfrm>
              <a:off x="4407837" y="2476907"/>
              <a:ext cx="2290445" cy="1905000"/>
            </a:xfrm>
            <a:custGeom>
              <a:avLst/>
              <a:gdLst/>
              <a:ahLst/>
              <a:cxnLst/>
              <a:rect l="l" t="t" r="r" b="b"/>
              <a:pathLst>
                <a:path w="2290445" h="1905000" extrusionOk="0">
                  <a:moveTo>
                    <a:pt x="0" y="0"/>
                  </a:moveTo>
                  <a:lnTo>
                    <a:pt x="2290415" y="0"/>
                  </a:lnTo>
                  <a:lnTo>
                    <a:pt x="2290415" y="1905001"/>
                  </a:lnTo>
                  <a:lnTo>
                    <a:pt x="0" y="1905001"/>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g2aec46638a1_0_787"/>
            <p:cNvSpPr/>
            <p:nvPr/>
          </p:nvSpPr>
          <p:spPr>
            <a:xfrm>
              <a:off x="4407837" y="2476907"/>
              <a:ext cx="2290445" cy="1905000"/>
            </a:xfrm>
            <a:custGeom>
              <a:avLst/>
              <a:gdLst/>
              <a:ahLst/>
              <a:cxnLst/>
              <a:rect l="l" t="t" r="r" b="b"/>
              <a:pathLst>
                <a:path w="2290445" h="1905000" extrusionOk="0">
                  <a:moveTo>
                    <a:pt x="0" y="0"/>
                  </a:moveTo>
                  <a:lnTo>
                    <a:pt x="2290415" y="0"/>
                  </a:lnTo>
                  <a:lnTo>
                    <a:pt x="2290415" y="1905001"/>
                  </a:lnTo>
                  <a:lnTo>
                    <a:pt x="0" y="1905001"/>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4" name="Google Shape;1174;g2aec46638a1_0_787"/>
          <p:cNvSpPr txBox="1"/>
          <p:nvPr/>
        </p:nvSpPr>
        <p:spPr>
          <a:xfrm>
            <a:off x="5858933" y="2476500"/>
            <a:ext cx="2811600" cy="610200"/>
          </a:xfrm>
          <a:prstGeom prst="rect">
            <a:avLst/>
          </a:prstGeom>
          <a:noFill/>
          <a:ln>
            <a:noFill/>
          </a:ln>
        </p:spPr>
        <p:txBody>
          <a:bodyPr spcFirstLastPara="1" wrap="square" lIns="0" tIns="12700" rIns="0" bIns="0" anchor="t" anchorCtr="0">
            <a:spAutoFit/>
          </a:bodyPr>
          <a:lstStyle/>
          <a:p>
            <a:pPr marL="889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	5	4	85	2	0</a:t>
            </a:r>
            <a:endParaRPr sz="1800" b="0" i="0" u="none" strike="noStrike" cap="none">
              <a:solidFill>
                <a:srgbClr val="000000"/>
              </a:solidFill>
              <a:latin typeface="Arial"/>
              <a:ea typeface="Arial"/>
              <a:cs typeface="Arial"/>
              <a:sym typeface="Arial"/>
            </a:endParaRPr>
          </a:p>
          <a:p>
            <a:pPr marL="12700" marR="0" lvl="0" indent="0" algn="l" rtl="0">
              <a:lnSpc>
                <a:spcPct val="115555"/>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106 12 13 77	3	6</a:t>
            </a:r>
            <a:endParaRPr sz="1800" b="0" i="0" u="none" strike="noStrike" cap="none">
              <a:solidFill>
                <a:srgbClr val="000000"/>
              </a:solidFill>
              <a:latin typeface="Arial"/>
              <a:ea typeface="Arial"/>
              <a:cs typeface="Arial"/>
              <a:sym typeface="Arial"/>
            </a:endParaRPr>
          </a:p>
        </p:txBody>
      </p:sp>
      <p:sp>
        <p:nvSpPr>
          <p:cNvPr id="1175" name="Google Shape;1175;g2aec46638a1_0_787"/>
          <p:cNvSpPr txBox="1"/>
          <p:nvPr/>
        </p:nvSpPr>
        <p:spPr>
          <a:xfrm>
            <a:off x="5960533" y="3022600"/>
            <a:ext cx="2941200" cy="1084200"/>
          </a:xfrm>
          <a:prstGeom prst="rect">
            <a:avLst/>
          </a:prstGeom>
          <a:noFill/>
          <a:ln>
            <a:noFill/>
          </a:ln>
        </p:spPr>
        <p:txBody>
          <a:bodyPr spcFirstLastPara="1" wrap="square" lIns="0" tIns="12700" rIns="0" bIns="0" anchor="t" anchorCtr="0">
            <a:spAutoFit/>
          </a:bodyPr>
          <a:lstStyle/>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37 86 48 180 12 37</a:t>
            </a:r>
            <a:endParaRPr sz="1800" b="0" i="0" u="none" strike="noStrike" cap="none">
              <a:solidFill>
                <a:srgbClr val="000000"/>
              </a:solidFill>
              <a:latin typeface="Arial"/>
              <a:ea typeface="Arial"/>
              <a:cs typeface="Arial"/>
              <a:sym typeface="Arial"/>
            </a:endParaRPr>
          </a:p>
          <a:p>
            <a:pPr marL="12700" marR="0" lvl="0" indent="0" algn="l" rtl="0">
              <a:lnSpc>
                <a:spcPct val="112777"/>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108 3 87	33 81 27</a:t>
            </a:r>
            <a:endParaRPr sz="1800" b="0" i="0" u="none" strike="noStrike" cap="none">
              <a:solidFill>
                <a:srgbClr val="000000"/>
              </a:solidFill>
              <a:latin typeface="Arial"/>
              <a:ea typeface="Arial"/>
              <a:cs typeface="Arial"/>
              <a:sym typeface="Arial"/>
            </a:endParaRPr>
          </a:p>
          <a:p>
            <a:pPr marL="12700" marR="0" lvl="0" indent="0" algn="l" rtl="0">
              <a:lnSpc>
                <a:spcPct val="100000"/>
              </a:lnSpc>
              <a:spcBef>
                <a:spcPts val="24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23 54	11</a:t>
            </a:r>
            <a:r>
              <a:rPr lang="en-US" sz="2700" b="0" i="0" u="none" strike="noStrike" cap="none" baseline="30000">
                <a:solidFill>
                  <a:srgbClr val="000000"/>
                </a:solidFill>
                <a:latin typeface="Arial"/>
                <a:ea typeface="Arial"/>
                <a:cs typeface="Arial"/>
                <a:sym typeface="Arial"/>
              </a:rPr>
              <a:t>186 19 </a:t>
            </a:r>
            <a:r>
              <a:rPr lang="en-US" sz="1800" b="0" i="0" u="none" strike="noStrike" cap="none">
                <a:solidFill>
                  <a:srgbClr val="000000"/>
                </a:solidFill>
                <a:latin typeface="Arial"/>
                <a:ea typeface="Arial"/>
                <a:cs typeface="Arial"/>
                <a:sym typeface="Arial"/>
              </a:rPr>
              <a:t>114</a:t>
            </a:r>
            <a:endParaRPr sz="1800" b="0" i="0" u="none" strike="noStrike" cap="none">
              <a:solidFill>
                <a:srgbClr val="000000"/>
              </a:solidFill>
              <a:latin typeface="Arial"/>
              <a:ea typeface="Arial"/>
              <a:cs typeface="Arial"/>
              <a:sym typeface="Arial"/>
            </a:endParaRPr>
          </a:p>
        </p:txBody>
      </p:sp>
      <p:sp>
        <p:nvSpPr>
          <p:cNvPr id="1176" name="Google Shape;1176;g2aec46638a1_0_787"/>
          <p:cNvSpPr txBox="1"/>
          <p:nvPr/>
        </p:nvSpPr>
        <p:spPr>
          <a:xfrm>
            <a:off x="5926667" y="3860800"/>
            <a:ext cx="2947200" cy="428400"/>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7 </a:t>
            </a:r>
            <a:r>
              <a:rPr lang="en-US" sz="2700" b="0" i="0" u="none" strike="noStrike" cap="none" baseline="30000">
                <a:solidFill>
                  <a:srgbClr val="000000"/>
                </a:solidFill>
                <a:latin typeface="Arial"/>
                <a:ea typeface="Arial"/>
                <a:cs typeface="Arial"/>
                <a:sym typeface="Arial"/>
              </a:rPr>
              <a:t>210 </a:t>
            </a:r>
            <a:r>
              <a:rPr lang="en-US" sz="1800" b="0" i="0" u="none" strike="noStrike" cap="none">
                <a:solidFill>
                  <a:srgbClr val="000000"/>
                </a:solidFill>
                <a:latin typeface="Arial"/>
                <a:ea typeface="Arial"/>
                <a:cs typeface="Arial"/>
                <a:sym typeface="Arial"/>
              </a:rPr>
              <a:t>19 33	24 12</a:t>
            </a:r>
            <a:endParaRPr sz="1800" b="0" i="0" u="none" strike="noStrike" cap="none">
              <a:solidFill>
                <a:srgbClr val="000000"/>
              </a:solidFill>
              <a:latin typeface="Arial"/>
              <a:ea typeface="Arial"/>
              <a:cs typeface="Arial"/>
              <a:sym typeface="Arial"/>
            </a:endParaRPr>
          </a:p>
        </p:txBody>
      </p:sp>
      <p:sp>
        <p:nvSpPr>
          <p:cNvPr id="1177" name="Google Shape;1177;g2aec46638a1_0_787"/>
          <p:cNvSpPr txBox="1"/>
          <p:nvPr/>
        </p:nvSpPr>
        <p:spPr>
          <a:xfrm>
            <a:off x="6553200" y="4064000"/>
            <a:ext cx="2040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a:t>
            </a:r>
            <a:endParaRPr sz="1800" b="0" i="0" u="none" strike="noStrike" cap="none">
              <a:solidFill>
                <a:srgbClr val="000000"/>
              </a:solidFill>
              <a:latin typeface="Arial"/>
              <a:ea typeface="Arial"/>
              <a:cs typeface="Arial"/>
              <a:sym typeface="Arial"/>
            </a:endParaRPr>
          </a:p>
        </p:txBody>
      </p:sp>
      <p:sp>
        <p:nvSpPr>
          <p:cNvPr id="1178" name="Google Shape;1178;g2aec46638a1_0_787"/>
          <p:cNvSpPr txBox="1"/>
          <p:nvPr/>
        </p:nvSpPr>
        <p:spPr>
          <a:xfrm>
            <a:off x="5858933" y="4102100"/>
            <a:ext cx="29811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112	34 9	3	12</a:t>
            </a:r>
            <a:endParaRPr sz="1800" b="0" i="0" u="none" strike="noStrike" cap="none">
              <a:solidFill>
                <a:srgbClr val="000000"/>
              </a:solidFill>
              <a:latin typeface="Arial"/>
              <a:ea typeface="Arial"/>
              <a:cs typeface="Arial"/>
              <a:sym typeface="Arial"/>
            </a:endParaRPr>
          </a:p>
        </p:txBody>
      </p:sp>
      <p:sp>
        <p:nvSpPr>
          <p:cNvPr id="1179" name="Google Shape;1179;g2aec46638a1_0_787"/>
          <p:cNvSpPr txBox="1"/>
          <p:nvPr/>
        </p:nvSpPr>
        <p:spPr>
          <a:xfrm>
            <a:off x="1659467" y="4457700"/>
            <a:ext cx="2439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direction</a:t>
            </a:r>
            <a:endParaRPr sz="1800" b="0" i="0" u="none" strike="noStrike" cap="none">
              <a:solidFill>
                <a:srgbClr val="000000"/>
              </a:solidFill>
              <a:latin typeface="Arial"/>
              <a:ea typeface="Arial"/>
              <a:cs typeface="Arial"/>
              <a:sym typeface="Arial"/>
            </a:endParaRPr>
          </a:p>
        </p:txBody>
      </p:sp>
      <p:sp>
        <p:nvSpPr>
          <p:cNvPr id="1180" name="Google Shape;1180;g2aec46638a1_0_787"/>
          <p:cNvSpPr txBox="1"/>
          <p:nvPr/>
        </p:nvSpPr>
        <p:spPr>
          <a:xfrm>
            <a:off x="6045200" y="4457700"/>
            <a:ext cx="27111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Gradient Magnitude</a:t>
            </a:r>
            <a:endParaRPr sz="1800" b="0" i="0" u="none" strike="noStrike" cap="none">
              <a:solidFill>
                <a:srgbClr val="000000"/>
              </a:solidFill>
              <a:latin typeface="Arial"/>
              <a:ea typeface="Arial"/>
              <a:cs typeface="Arial"/>
              <a:sym typeface="Arial"/>
            </a:endParaRPr>
          </a:p>
        </p:txBody>
      </p:sp>
      <p:grpSp>
        <p:nvGrpSpPr>
          <p:cNvPr id="1181" name="Google Shape;1181;g2aec46638a1_0_787"/>
          <p:cNvGrpSpPr/>
          <p:nvPr/>
        </p:nvGrpSpPr>
        <p:grpSpPr>
          <a:xfrm>
            <a:off x="1476106" y="2681734"/>
            <a:ext cx="9939189" cy="3218624"/>
            <a:chOff x="1107107" y="2681734"/>
            <a:chExt cx="7454578" cy="3218624"/>
          </a:xfrm>
        </p:grpSpPr>
        <p:pic>
          <p:nvPicPr>
            <p:cNvPr id="1182" name="Google Shape;1182;g2aec46638a1_0_787"/>
            <p:cNvPicPr preferRelativeResize="0"/>
            <p:nvPr/>
          </p:nvPicPr>
          <p:blipFill rotWithShape="1">
            <a:blip r:embed="rId14">
              <a:alphaModFix/>
            </a:blip>
            <a:srcRect/>
            <a:stretch/>
          </p:blipFill>
          <p:spPr>
            <a:xfrm>
              <a:off x="1107107" y="5174669"/>
              <a:ext cx="964704" cy="725689"/>
            </a:xfrm>
            <a:prstGeom prst="rect">
              <a:avLst/>
            </a:prstGeom>
            <a:noFill/>
            <a:ln>
              <a:noFill/>
            </a:ln>
          </p:spPr>
        </p:pic>
        <p:sp>
          <p:nvSpPr>
            <p:cNvPr id="1183" name="Google Shape;1183;g2aec46638a1_0_787"/>
            <p:cNvSpPr/>
            <p:nvPr/>
          </p:nvSpPr>
          <p:spPr>
            <a:xfrm>
              <a:off x="115790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g2aec46638a1_0_787"/>
            <p:cNvSpPr/>
            <p:nvPr/>
          </p:nvSpPr>
          <p:spPr>
            <a:xfrm>
              <a:off x="115790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5" name="Google Shape;1185;g2aec46638a1_0_787"/>
            <p:cNvPicPr preferRelativeResize="0"/>
            <p:nvPr/>
          </p:nvPicPr>
          <p:blipFill rotWithShape="1">
            <a:blip r:embed="rId14">
              <a:alphaModFix/>
            </a:blip>
            <a:srcRect/>
            <a:stretch/>
          </p:blipFill>
          <p:spPr>
            <a:xfrm>
              <a:off x="1856656" y="5174669"/>
              <a:ext cx="964704" cy="725689"/>
            </a:xfrm>
            <a:prstGeom prst="rect">
              <a:avLst/>
            </a:prstGeom>
            <a:noFill/>
            <a:ln>
              <a:noFill/>
            </a:ln>
          </p:spPr>
        </p:pic>
        <p:sp>
          <p:nvSpPr>
            <p:cNvPr id="1186" name="Google Shape;1186;g2aec46638a1_0_787"/>
            <p:cNvSpPr/>
            <p:nvPr/>
          </p:nvSpPr>
          <p:spPr>
            <a:xfrm>
              <a:off x="1907456"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g2aec46638a1_0_787"/>
            <p:cNvSpPr/>
            <p:nvPr/>
          </p:nvSpPr>
          <p:spPr>
            <a:xfrm>
              <a:off x="1907456"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8" name="Google Shape;1188;g2aec46638a1_0_787"/>
            <p:cNvPicPr preferRelativeResize="0"/>
            <p:nvPr/>
          </p:nvPicPr>
          <p:blipFill rotWithShape="1">
            <a:blip r:embed="rId14">
              <a:alphaModFix/>
            </a:blip>
            <a:srcRect/>
            <a:stretch/>
          </p:blipFill>
          <p:spPr>
            <a:xfrm>
              <a:off x="2732708" y="5174669"/>
              <a:ext cx="964704" cy="725689"/>
            </a:xfrm>
            <a:prstGeom prst="rect">
              <a:avLst/>
            </a:prstGeom>
            <a:noFill/>
            <a:ln>
              <a:noFill/>
            </a:ln>
          </p:spPr>
        </p:pic>
        <p:sp>
          <p:nvSpPr>
            <p:cNvPr id="1189" name="Google Shape;1189;g2aec46638a1_0_787"/>
            <p:cNvSpPr/>
            <p:nvPr/>
          </p:nvSpPr>
          <p:spPr>
            <a:xfrm>
              <a:off x="2783508"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g2aec46638a1_0_787"/>
            <p:cNvSpPr/>
            <p:nvPr/>
          </p:nvSpPr>
          <p:spPr>
            <a:xfrm>
              <a:off x="2783508"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1" name="Google Shape;1191;g2aec46638a1_0_787"/>
            <p:cNvPicPr preferRelativeResize="0"/>
            <p:nvPr/>
          </p:nvPicPr>
          <p:blipFill rotWithShape="1">
            <a:blip r:embed="rId14">
              <a:alphaModFix/>
            </a:blip>
            <a:srcRect/>
            <a:stretch/>
          </p:blipFill>
          <p:spPr>
            <a:xfrm>
              <a:off x="3482257" y="5174669"/>
              <a:ext cx="964704" cy="725689"/>
            </a:xfrm>
            <a:prstGeom prst="rect">
              <a:avLst/>
            </a:prstGeom>
            <a:noFill/>
            <a:ln>
              <a:noFill/>
            </a:ln>
          </p:spPr>
        </p:pic>
        <p:sp>
          <p:nvSpPr>
            <p:cNvPr id="1192" name="Google Shape;1192;g2aec46638a1_0_787"/>
            <p:cNvSpPr/>
            <p:nvPr/>
          </p:nvSpPr>
          <p:spPr>
            <a:xfrm>
              <a:off x="353305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g2aec46638a1_0_787"/>
            <p:cNvSpPr/>
            <p:nvPr/>
          </p:nvSpPr>
          <p:spPr>
            <a:xfrm>
              <a:off x="3533057" y="5202469"/>
              <a:ext cx="863600" cy="624204"/>
            </a:xfrm>
            <a:custGeom>
              <a:avLst/>
              <a:gdLst/>
              <a:ahLst/>
              <a:cxnLst/>
              <a:rect l="l" t="t" r="r" b="b"/>
              <a:pathLst>
                <a:path w="863600" h="624204" extrusionOk="0">
                  <a:moveTo>
                    <a:pt x="0" y="0"/>
                  </a:moveTo>
                  <a:lnTo>
                    <a:pt x="863104" y="0"/>
                  </a:lnTo>
                  <a:lnTo>
                    <a:pt x="863104" y="624089"/>
                  </a:lnTo>
                  <a:lnTo>
                    <a:pt x="0" y="624089"/>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4" name="Google Shape;1194;g2aec46638a1_0_787"/>
            <p:cNvPicPr preferRelativeResize="0"/>
            <p:nvPr/>
          </p:nvPicPr>
          <p:blipFill rotWithShape="1">
            <a:blip r:embed="rId14">
              <a:alphaModFix/>
            </a:blip>
            <a:srcRect/>
            <a:stretch/>
          </p:blipFill>
          <p:spPr>
            <a:xfrm>
              <a:off x="4365650" y="5174669"/>
              <a:ext cx="964704" cy="725688"/>
            </a:xfrm>
            <a:prstGeom prst="rect">
              <a:avLst/>
            </a:prstGeom>
            <a:noFill/>
            <a:ln>
              <a:noFill/>
            </a:ln>
          </p:spPr>
        </p:pic>
        <p:sp>
          <p:nvSpPr>
            <p:cNvPr id="1195" name="Google Shape;1195;g2aec46638a1_0_787"/>
            <p:cNvSpPr/>
            <p:nvPr/>
          </p:nvSpPr>
          <p:spPr>
            <a:xfrm>
              <a:off x="4416450"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2aec46638a1_0_787"/>
            <p:cNvSpPr/>
            <p:nvPr/>
          </p:nvSpPr>
          <p:spPr>
            <a:xfrm>
              <a:off x="4416450"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7" name="Google Shape;1197;g2aec46638a1_0_787"/>
            <p:cNvPicPr preferRelativeResize="0"/>
            <p:nvPr/>
          </p:nvPicPr>
          <p:blipFill rotWithShape="1">
            <a:blip r:embed="rId14">
              <a:alphaModFix/>
            </a:blip>
            <a:srcRect/>
            <a:stretch/>
          </p:blipFill>
          <p:spPr>
            <a:xfrm>
              <a:off x="5115199" y="5174669"/>
              <a:ext cx="964704" cy="725688"/>
            </a:xfrm>
            <a:prstGeom prst="rect">
              <a:avLst/>
            </a:prstGeom>
            <a:noFill/>
            <a:ln>
              <a:noFill/>
            </a:ln>
          </p:spPr>
        </p:pic>
        <p:sp>
          <p:nvSpPr>
            <p:cNvPr id="1198" name="Google Shape;1198;g2aec46638a1_0_787"/>
            <p:cNvSpPr/>
            <p:nvPr/>
          </p:nvSpPr>
          <p:spPr>
            <a:xfrm>
              <a:off x="5165999"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g2aec46638a1_0_787"/>
            <p:cNvSpPr/>
            <p:nvPr/>
          </p:nvSpPr>
          <p:spPr>
            <a:xfrm>
              <a:off x="5165999" y="5202469"/>
              <a:ext cx="863600" cy="624204"/>
            </a:xfrm>
            <a:custGeom>
              <a:avLst/>
              <a:gdLst/>
              <a:ahLst/>
              <a:cxnLst/>
              <a:rect l="l" t="t" r="r" b="b"/>
              <a:pathLst>
                <a:path w="863600" h="624204" extrusionOk="0">
                  <a:moveTo>
                    <a:pt x="0" y="0"/>
                  </a:moveTo>
                  <a:lnTo>
                    <a:pt x="863104" y="0"/>
                  </a:lnTo>
                  <a:lnTo>
                    <a:pt x="863104" y="624088"/>
                  </a:lnTo>
                  <a:lnTo>
                    <a:pt x="0" y="624088"/>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0" name="Google Shape;1200;g2aec46638a1_0_787"/>
            <p:cNvPicPr preferRelativeResize="0"/>
            <p:nvPr/>
          </p:nvPicPr>
          <p:blipFill rotWithShape="1">
            <a:blip r:embed="rId15">
              <a:alphaModFix/>
            </a:blip>
            <a:srcRect/>
            <a:stretch/>
          </p:blipFill>
          <p:spPr>
            <a:xfrm>
              <a:off x="5991250" y="5174669"/>
              <a:ext cx="964704" cy="725687"/>
            </a:xfrm>
            <a:prstGeom prst="rect">
              <a:avLst/>
            </a:prstGeom>
            <a:noFill/>
            <a:ln>
              <a:noFill/>
            </a:ln>
          </p:spPr>
        </p:pic>
        <p:sp>
          <p:nvSpPr>
            <p:cNvPr id="1201" name="Google Shape;1201;g2aec46638a1_0_787"/>
            <p:cNvSpPr/>
            <p:nvPr/>
          </p:nvSpPr>
          <p:spPr>
            <a:xfrm>
              <a:off x="6042050"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g2aec46638a1_0_787"/>
            <p:cNvSpPr/>
            <p:nvPr/>
          </p:nvSpPr>
          <p:spPr>
            <a:xfrm>
              <a:off x="6042050"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3" name="Google Shape;1203;g2aec46638a1_0_787"/>
            <p:cNvPicPr preferRelativeResize="0"/>
            <p:nvPr/>
          </p:nvPicPr>
          <p:blipFill rotWithShape="1">
            <a:blip r:embed="rId15">
              <a:alphaModFix/>
            </a:blip>
            <a:srcRect/>
            <a:stretch/>
          </p:blipFill>
          <p:spPr>
            <a:xfrm>
              <a:off x="6740798" y="5174669"/>
              <a:ext cx="964704" cy="725687"/>
            </a:xfrm>
            <a:prstGeom prst="rect">
              <a:avLst/>
            </a:prstGeom>
            <a:noFill/>
            <a:ln>
              <a:noFill/>
            </a:ln>
          </p:spPr>
        </p:pic>
        <p:sp>
          <p:nvSpPr>
            <p:cNvPr id="1204" name="Google Shape;1204;g2aec46638a1_0_787"/>
            <p:cNvSpPr/>
            <p:nvPr/>
          </p:nvSpPr>
          <p:spPr>
            <a:xfrm>
              <a:off x="6791598"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g2aec46638a1_0_787"/>
            <p:cNvSpPr/>
            <p:nvPr/>
          </p:nvSpPr>
          <p:spPr>
            <a:xfrm>
              <a:off x="6791598"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6" name="Google Shape;1206;g2aec46638a1_0_787"/>
            <p:cNvPicPr preferRelativeResize="0"/>
            <p:nvPr/>
          </p:nvPicPr>
          <p:blipFill rotWithShape="1">
            <a:blip r:embed="rId15">
              <a:alphaModFix/>
            </a:blip>
            <a:srcRect/>
            <a:stretch/>
          </p:blipFill>
          <p:spPr>
            <a:xfrm>
              <a:off x="7596981" y="5174669"/>
              <a:ext cx="964704" cy="725687"/>
            </a:xfrm>
            <a:prstGeom prst="rect">
              <a:avLst/>
            </a:prstGeom>
            <a:noFill/>
            <a:ln>
              <a:noFill/>
            </a:ln>
          </p:spPr>
        </p:pic>
        <p:sp>
          <p:nvSpPr>
            <p:cNvPr id="1207" name="Google Shape;1207;g2aec46638a1_0_787"/>
            <p:cNvSpPr/>
            <p:nvPr/>
          </p:nvSpPr>
          <p:spPr>
            <a:xfrm>
              <a:off x="7647781"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g2aec46638a1_0_787"/>
            <p:cNvSpPr/>
            <p:nvPr/>
          </p:nvSpPr>
          <p:spPr>
            <a:xfrm>
              <a:off x="7647781" y="5202469"/>
              <a:ext cx="863600" cy="624204"/>
            </a:xfrm>
            <a:custGeom>
              <a:avLst/>
              <a:gdLst/>
              <a:ahLst/>
              <a:cxnLst/>
              <a:rect l="l" t="t" r="r" b="b"/>
              <a:pathLst>
                <a:path w="863600" h="624204" extrusionOk="0">
                  <a:moveTo>
                    <a:pt x="0" y="0"/>
                  </a:moveTo>
                  <a:lnTo>
                    <a:pt x="863104" y="0"/>
                  </a:lnTo>
                  <a:lnTo>
                    <a:pt x="863104" y="624087"/>
                  </a:lnTo>
                  <a:lnTo>
                    <a:pt x="0" y="624087"/>
                  </a:lnTo>
                  <a:lnTo>
                    <a:pt x="0" y="0"/>
                  </a:lnTo>
                  <a:close/>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9" name="Google Shape;1209;g2aec46638a1_0_787"/>
            <p:cNvPicPr preferRelativeResize="0"/>
            <p:nvPr/>
          </p:nvPicPr>
          <p:blipFill rotWithShape="1">
            <a:blip r:embed="rId16">
              <a:alphaModFix/>
            </a:blip>
            <a:srcRect/>
            <a:stretch/>
          </p:blipFill>
          <p:spPr>
            <a:xfrm>
              <a:off x="2446167" y="3658671"/>
              <a:ext cx="2494864" cy="1540268"/>
            </a:xfrm>
            <a:prstGeom prst="rect">
              <a:avLst/>
            </a:prstGeom>
            <a:noFill/>
            <a:ln>
              <a:noFill/>
            </a:ln>
          </p:spPr>
        </p:pic>
        <p:sp>
          <p:nvSpPr>
            <p:cNvPr id="1210" name="Google Shape;1210;g2aec46638a1_0_787"/>
            <p:cNvSpPr/>
            <p:nvPr/>
          </p:nvSpPr>
          <p:spPr>
            <a:xfrm>
              <a:off x="2599403" y="3728538"/>
              <a:ext cx="2268220" cy="1315085"/>
            </a:xfrm>
            <a:custGeom>
              <a:avLst/>
              <a:gdLst/>
              <a:ahLst/>
              <a:cxnLst/>
              <a:rect l="l" t="t" r="r" b="b"/>
              <a:pathLst>
                <a:path w="2268220" h="1315085" extrusionOk="0">
                  <a:moveTo>
                    <a:pt x="2267645" y="0"/>
                  </a:moveTo>
                  <a:lnTo>
                    <a:pt x="10987" y="1308223"/>
                  </a:lnTo>
                  <a:lnTo>
                    <a:pt x="0" y="1314592"/>
                  </a:lnTo>
                </a:path>
              </a:pathLst>
            </a:custGeom>
            <a:noFill/>
            <a:ln w="25375" cap="flat" cmpd="sng">
              <a:solidFill>
                <a:srgbClr val="55E25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2aec46638a1_0_787"/>
            <p:cNvSpPr/>
            <p:nvPr/>
          </p:nvSpPr>
          <p:spPr>
            <a:xfrm>
              <a:off x="2520148" y="5007457"/>
              <a:ext cx="97789" cy="81914"/>
            </a:xfrm>
            <a:custGeom>
              <a:avLst/>
              <a:gdLst/>
              <a:ahLst/>
              <a:cxnLst/>
              <a:rect l="l" t="t" r="r" b="b"/>
              <a:pathLst>
                <a:path w="97789" h="81914" extrusionOk="0">
                  <a:moveTo>
                    <a:pt x="53681" y="0"/>
                  </a:moveTo>
                  <a:lnTo>
                    <a:pt x="0" y="81617"/>
                  </a:lnTo>
                  <a:lnTo>
                    <a:pt x="97504" y="75592"/>
                  </a:lnTo>
                  <a:lnTo>
                    <a:pt x="53681" y="0"/>
                  </a:lnTo>
                  <a:close/>
                </a:path>
              </a:pathLst>
            </a:custGeom>
            <a:solidFill>
              <a:srgbClr val="55E25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2" name="Google Shape;1212;g2aec46638a1_0_787"/>
            <p:cNvPicPr preferRelativeResize="0"/>
            <p:nvPr/>
          </p:nvPicPr>
          <p:blipFill rotWithShape="1">
            <a:blip r:embed="rId17">
              <a:alphaModFix/>
            </a:blip>
            <a:srcRect/>
            <a:stretch/>
          </p:blipFill>
          <p:spPr>
            <a:xfrm>
              <a:off x="4755319" y="3486488"/>
              <a:ext cx="532568" cy="477570"/>
            </a:xfrm>
            <a:prstGeom prst="rect">
              <a:avLst/>
            </a:prstGeom>
            <a:noFill/>
            <a:ln>
              <a:noFill/>
            </a:ln>
          </p:spPr>
        </p:pic>
        <p:sp>
          <p:nvSpPr>
            <p:cNvPr id="1213" name="Google Shape;1213;g2aec46638a1_0_787"/>
            <p:cNvSpPr/>
            <p:nvPr/>
          </p:nvSpPr>
          <p:spPr>
            <a:xfrm>
              <a:off x="4807407" y="3515413"/>
              <a:ext cx="428625" cy="374014"/>
            </a:xfrm>
            <a:custGeom>
              <a:avLst/>
              <a:gdLst/>
              <a:ahLst/>
              <a:cxnLst/>
              <a:rect l="l" t="t" r="r" b="b"/>
              <a:pathLst>
                <a:path w="428625" h="374014" extrusionOk="0">
                  <a:moveTo>
                    <a:pt x="366566" y="53935"/>
                  </a:moveTo>
                  <a:lnTo>
                    <a:pt x="397479" y="87925"/>
                  </a:lnTo>
                  <a:lnTo>
                    <a:pt x="418087" y="125903"/>
                  </a:lnTo>
                  <a:lnTo>
                    <a:pt x="428391" y="166276"/>
                  </a:lnTo>
                  <a:lnTo>
                    <a:pt x="428391" y="207446"/>
                  </a:lnTo>
                  <a:lnTo>
                    <a:pt x="418087" y="247818"/>
                  </a:lnTo>
                  <a:lnTo>
                    <a:pt x="397479" y="285797"/>
                  </a:lnTo>
                  <a:lnTo>
                    <a:pt x="366566" y="319786"/>
                  </a:lnTo>
                  <a:lnTo>
                    <a:pt x="327604" y="346754"/>
                  </a:lnTo>
                  <a:lnTo>
                    <a:pt x="284070" y="364733"/>
                  </a:lnTo>
                  <a:lnTo>
                    <a:pt x="237792" y="373722"/>
                  </a:lnTo>
                  <a:lnTo>
                    <a:pt x="190599" y="373722"/>
                  </a:lnTo>
                  <a:lnTo>
                    <a:pt x="144321" y="364733"/>
                  </a:lnTo>
                  <a:lnTo>
                    <a:pt x="100787" y="346754"/>
                  </a:lnTo>
                  <a:lnTo>
                    <a:pt x="61825" y="319786"/>
                  </a:lnTo>
                  <a:lnTo>
                    <a:pt x="30912" y="285797"/>
                  </a:lnTo>
                  <a:lnTo>
                    <a:pt x="10304" y="247818"/>
                  </a:lnTo>
                  <a:lnTo>
                    <a:pt x="0" y="207446"/>
                  </a:lnTo>
                  <a:lnTo>
                    <a:pt x="0" y="166276"/>
                  </a:lnTo>
                  <a:lnTo>
                    <a:pt x="10304" y="125903"/>
                  </a:lnTo>
                  <a:lnTo>
                    <a:pt x="30912" y="87925"/>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3AE22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4" name="Google Shape;1214;g2aec46638a1_0_787"/>
            <p:cNvPicPr preferRelativeResize="0"/>
            <p:nvPr/>
          </p:nvPicPr>
          <p:blipFill rotWithShape="1">
            <a:blip r:embed="rId17">
              <a:alphaModFix/>
            </a:blip>
            <a:srcRect/>
            <a:stretch/>
          </p:blipFill>
          <p:spPr>
            <a:xfrm>
              <a:off x="1452359" y="3486488"/>
              <a:ext cx="532568" cy="477570"/>
            </a:xfrm>
            <a:prstGeom prst="rect">
              <a:avLst/>
            </a:prstGeom>
            <a:noFill/>
            <a:ln>
              <a:noFill/>
            </a:ln>
          </p:spPr>
        </p:pic>
        <p:sp>
          <p:nvSpPr>
            <p:cNvPr id="1215" name="Google Shape;1215;g2aec46638a1_0_787"/>
            <p:cNvSpPr/>
            <p:nvPr/>
          </p:nvSpPr>
          <p:spPr>
            <a:xfrm>
              <a:off x="1504447" y="3515413"/>
              <a:ext cx="428625" cy="374014"/>
            </a:xfrm>
            <a:custGeom>
              <a:avLst/>
              <a:gdLst/>
              <a:ahLst/>
              <a:cxnLst/>
              <a:rect l="l" t="t" r="r" b="b"/>
              <a:pathLst>
                <a:path w="428625" h="374014" extrusionOk="0">
                  <a:moveTo>
                    <a:pt x="366566" y="53935"/>
                  </a:moveTo>
                  <a:lnTo>
                    <a:pt x="397479" y="87925"/>
                  </a:lnTo>
                  <a:lnTo>
                    <a:pt x="418087" y="125903"/>
                  </a:lnTo>
                  <a:lnTo>
                    <a:pt x="428391" y="166276"/>
                  </a:lnTo>
                  <a:lnTo>
                    <a:pt x="428391" y="207446"/>
                  </a:lnTo>
                  <a:lnTo>
                    <a:pt x="418087" y="247818"/>
                  </a:lnTo>
                  <a:lnTo>
                    <a:pt x="397479" y="285797"/>
                  </a:lnTo>
                  <a:lnTo>
                    <a:pt x="366566" y="319786"/>
                  </a:lnTo>
                  <a:lnTo>
                    <a:pt x="327604" y="346754"/>
                  </a:lnTo>
                  <a:lnTo>
                    <a:pt x="284070" y="364733"/>
                  </a:lnTo>
                  <a:lnTo>
                    <a:pt x="237792" y="373722"/>
                  </a:lnTo>
                  <a:lnTo>
                    <a:pt x="190599" y="373722"/>
                  </a:lnTo>
                  <a:lnTo>
                    <a:pt x="144321" y="364733"/>
                  </a:lnTo>
                  <a:lnTo>
                    <a:pt x="100787" y="346754"/>
                  </a:lnTo>
                  <a:lnTo>
                    <a:pt x="61825" y="319786"/>
                  </a:lnTo>
                  <a:lnTo>
                    <a:pt x="30912" y="285797"/>
                  </a:lnTo>
                  <a:lnTo>
                    <a:pt x="10304" y="247818"/>
                  </a:lnTo>
                  <a:lnTo>
                    <a:pt x="0" y="207446"/>
                  </a:lnTo>
                  <a:lnTo>
                    <a:pt x="0" y="166276"/>
                  </a:lnTo>
                  <a:lnTo>
                    <a:pt x="10304" y="125903"/>
                  </a:lnTo>
                  <a:lnTo>
                    <a:pt x="30912" y="87925"/>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3AE22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6" name="Google Shape;1216;g2aec46638a1_0_787"/>
            <p:cNvPicPr preferRelativeResize="0"/>
            <p:nvPr/>
          </p:nvPicPr>
          <p:blipFill rotWithShape="1">
            <a:blip r:embed="rId18">
              <a:alphaModFix/>
            </a:blip>
            <a:srcRect/>
            <a:stretch/>
          </p:blipFill>
          <p:spPr>
            <a:xfrm>
              <a:off x="1465642" y="2681734"/>
              <a:ext cx="532568" cy="477568"/>
            </a:xfrm>
            <a:prstGeom prst="rect">
              <a:avLst/>
            </a:prstGeom>
            <a:noFill/>
            <a:ln>
              <a:noFill/>
            </a:ln>
          </p:spPr>
        </p:pic>
        <p:sp>
          <p:nvSpPr>
            <p:cNvPr id="1217" name="Google Shape;1217;g2aec46638a1_0_787"/>
            <p:cNvSpPr/>
            <p:nvPr/>
          </p:nvSpPr>
          <p:spPr>
            <a:xfrm>
              <a:off x="1452347" y="2708071"/>
              <a:ext cx="428625" cy="374014"/>
            </a:xfrm>
            <a:custGeom>
              <a:avLst/>
              <a:gdLst/>
              <a:ahLst/>
              <a:cxnLst/>
              <a:rect l="l" t="t" r="r" b="b"/>
              <a:pathLst>
                <a:path w="428625" h="374014" extrusionOk="0">
                  <a:moveTo>
                    <a:pt x="366566" y="53935"/>
                  </a:moveTo>
                  <a:lnTo>
                    <a:pt x="397479" y="87924"/>
                  </a:lnTo>
                  <a:lnTo>
                    <a:pt x="418087" y="125903"/>
                  </a:lnTo>
                  <a:lnTo>
                    <a:pt x="428391" y="166275"/>
                  </a:lnTo>
                  <a:lnTo>
                    <a:pt x="428391" y="207445"/>
                  </a:lnTo>
                  <a:lnTo>
                    <a:pt x="418087" y="247817"/>
                  </a:lnTo>
                  <a:lnTo>
                    <a:pt x="397479" y="285796"/>
                  </a:lnTo>
                  <a:lnTo>
                    <a:pt x="366566" y="319785"/>
                  </a:lnTo>
                  <a:lnTo>
                    <a:pt x="327604" y="346752"/>
                  </a:lnTo>
                  <a:lnTo>
                    <a:pt x="284070" y="364731"/>
                  </a:lnTo>
                  <a:lnTo>
                    <a:pt x="237792" y="373720"/>
                  </a:lnTo>
                  <a:lnTo>
                    <a:pt x="190599" y="373720"/>
                  </a:lnTo>
                  <a:lnTo>
                    <a:pt x="144321" y="364731"/>
                  </a:lnTo>
                  <a:lnTo>
                    <a:pt x="100787" y="346752"/>
                  </a:lnTo>
                  <a:lnTo>
                    <a:pt x="61825" y="319785"/>
                  </a:lnTo>
                  <a:lnTo>
                    <a:pt x="30912" y="285796"/>
                  </a:lnTo>
                  <a:lnTo>
                    <a:pt x="10304" y="247817"/>
                  </a:lnTo>
                  <a:lnTo>
                    <a:pt x="0" y="207445"/>
                  </a:lnTo>
                  <a:lnTo>
                    <a:pt x="0" y="166275"/>
                  </a:lnTo>
                  <a:lnTo>
                    <a:pt x="10304" y="125903"/>
                  </a:lnTo>
                  <a:lnTo>
                    <a:pt x="30912" y="87924"/>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E20A1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8" name="Google Shape;1218;g2aec46638a1_0_787"/>
            <p:cNvPicPr preferRelativeResize="0"/>
            <p:nvPr/>
          </p:nvPicPr>
          <p:blipFill rotWithShape="1">
            <a:blip r:embed="rId18">
              <a:alphaModFix/>
            </a:blip>
            <a:srcRect/>
            <a:stretch/>
          </p:blipFill>
          <p:spPr>
            <a:xfrm>
              <a:off x="4727892" y="2681734"/>
              <a:ext cx="532568" cy="477568"/>
            </a:xfrm>
            <a:prstGeom prst="rect">
              <a:avLst/>
            </a:prstGeom>
            <a:noFill/>
            <a:ln>
              <a:noFill/>
            </a:ln>
          </p:spPr>
        </p:pic>
        <p:sp>
          <p:nvSpPr>
            <p:cNvPr id="1219" name="Google Shape;1219;g2aec46638a1_0_787"/>
            <p:cNvSpPr/>
            <p:nvPr/>
          </p:nvSpPr>
          <p:spPr>
            <a:xfrm>
              <a:off x="4779980" y="2710658"/>
              <a:ext cx="428625" cy="374014"/>
            </a:xfrm>
            <a:custGeom>
              <a:avLst/>
              <a:gdLst/>
              <a:ahLst/>
              <a:cxnLst/>
              <a:rect l="l" t="t" r="r" b="b"/>
              <a:pathLst>
                <a:path w="428625" h="374014" extrusionOk="0">
                  <a:moveTo>
                    <a:pt x="366566" y="53935"/>
                  </a:moveTo>
                  <a:lnTo>
                    <a:pt x="397479" y="87924"/>
                  </a:lnTo>
                  <a:lnTo>
                    <a:pt x="418087" y="125903"/>
                  </a:lnTo>
                  <a:lnTo>
                    <a:pt x="428391" y="166275"/>
                  </a:lnTo>
                  <a:lnTo>
                    <a:pt x="428391" y="207445"/>
                  </a:lnTo>
                  <a:lnTo>
                    <a:pt x="418087" y="247817"/>
                  </a:lnTo>
                  <a:lnTo>
                    <a:pt x="397479" y="285796"/>
                  </a:lnTo>
                  <a:lnTo>
                    <a:pt x="366566" y="319785"/>
                  </a:lnTo>
                  <a:lnTo>
                    <a:pt x="327604" y="346752"/>
                  </a:lnTo>
                  <a:lnTo>
                    <a:pt x="284070" y="364731"/>
                  </a:lnTo>
                  <a:lnTo>
                    <a:pt x="237792" y="373720"/>
                  </a:lnTo>
                  <a:lnTo>
                    <a:pt x="190599" y="373720"/>
                  </a:lnTo>
                  <a:lnTo>
                    <a:pt x="144321" y="364731"/>
                  </a:lnTo>
                  <a:lnTo>
                    <a:pt x="100787" y="346752"/>
                  </a:lnTo>
                  <a:lnTo>
                    <a:pt x="61825" y="319785"/>
                  </a:lnTo>
                  <a:lnTo>
                    <a:pt x="30912" y="285796"/>
                  </a:lnTo>
                  <a:lnTo>
                    <a:pt x="10304" y="247817"/>
                  </a:lnTo>
                  <a:lnTo>
                    <a:pt x="0" y="207445"/>
                  </a:lnTo>
                  <a:lnTo>
                    <a:pt x="0" y="166275"/>
                  </a:lnTo>
                  <a:lnTo>
                    <a:pt x="10304" y="125903"/>
                  </a:lnTo>
                  <a:lnTo>
                    <a:pt x="30912" y="87924"/>
                  </a:lnTo>
                  <a:lnTo>
                    <a:pt x="61825" y="53935"/>
                  </a:lnTo>
                  <a:lnTo>
                    <a:pt x="100787" y="26967"/>
                  </a:lnTo>
                  <a:lnTo>
                    <a:pt x="144321" y="8989"/>
                  </a:lnTo>
                  <a:lnTo>
                    <a:pt x="190599" y="0"/>
                  </a:lnTo>
                  <a:lnTo>
                    <a:pt x="237792" y="0"/>
                  </a:lnTo>
                  <a:lnTo>
                    <a:pt x="284070" y="8989"/>
                  </a:lnTo>
                  <a:lnTo>
                    <a:pt x="327604" y="26967"/>
                  </a:lnTo>
                  <a:lnTo>
                    <a:pt x="366566" y="53935"/>
                  </a:lnTo>
                  <a:close/>
                </a:path>
              </a:pathLst>
            </a:custGeom>
            <a:noFill/>
            <a:ln w="25400" cap="flat" cmpd="sng">
              <a:solidFill>
                <a:srgbClr val="E20A1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0" name="Google Shape;1220;g2aec46638a1_0_787"/>
            <p:cNvPicPr preferRelativeResize="0"/>
            <p:nvPr/>
          </p:nvPicPr>
          <p:blipFill rotWithShape="1">
            <a:blip r:embed="rId19">
              <a:alphaModFix/>
            </a:blip>
            <a:srcRect/>
            <a:stretch/>
          </p:blipFill>
          <p:spPr>
            <a:xfrm>
              <a:off x="5023531" y="3072066"/>
              <a:ext cx="542434" cy="2160430"/>
            </a:xfrm>
            <a:prstGeom prst="rect">
              <a:avLst/>
            </a:prstGeom>
            <a:noFill/>
            <a:ln>
              <a:noFill/>
            </a:ln>
          </p:spPr>
        </p:pic>
        <p:sp>
          <p:nvSpPr>
            <p:cNvPr id="1221" name="Google Shape;1221;g2aec46638a1_0_787"/>
            <p:cNvSpPr/>
            <p:nvPr/>
          </p:nvSpPr>
          <p:spPr>
            <a:xfrm>
              <a:off x="5110751" y="3103976"/>
              <a:ext cx="352425" cy="1966595"/>
            </a:xfrm>
            <a:custGeom>
              <a:avLst/>
              <a:gdLst/>
              <a:ahLst/>
              <a:cxnLst/>
              <a:rect l="l" t="t" r="r" b="b"/>
              <a:pathLst>
                <a:path w="352425" h="1966595" extrusionOk="0">
                  <a:moveTo>
                    <a:pt x="0" y="0"/>
                  </a:moveTo>
                  <a:lnTo>
                    <a:pt x="349621" y="1953928"/>
                  </a:lnTo>
                  <a:lnTo>
                    <a:pt x="351858" y="1966430"/>
                  </a:lnTo>
                </a:path>
              </a:pathLst>
            </a:custGeom>
            <a:noFill/>
            <a:ln w="25400" cap="flat" cmpd="sng">
              <a:solidFill>
                <a:srgbClr val="E2423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2aec46638a1_0_787"/>
            <p:cNvSpPr/>
            <p:nvPr/>
          </p:nvSpPr>
          <p:spPr>
            <a:xfrm>
              <a:off x="5420351" y="5066878"/>
              <a:ext cx="86360" cy="93979"/>
            </a:xfrm>
            <a:custGeom>
              <a:avLst/>
              <a:gdLst/>
              <a:ahLst/>
              <a:cxnLst/>
              <a:rect l="l" t="t" r="r" b="b"/>
              <a:pathLst>
                <a:path w="86360" h="93979" extrusionOk="0">
                  <a:moveTo>
                    <a:pt x="86010" y="0"/>
                  </a:moveTo>
                  <a:lnTo>
                    <a:pt x="0" y="15391"/>
                  </a:lnTo>
                  <a:lnTo>
                    <a:pt x="58395" y="93705"/>
                  </a:lnTo>
                  <a:lnTo>
                    <a:pt x="86010" y="0"/>
                  </a:lnTo>
                  <a:close/>
                </a:path>
              </a:pathLst>
            </a:custGeom>
            <a:solidFill>
              <a:srgbClr val="E2423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3" name="Google Shape;1223;g2aec46638a1_0_787"/>
            <p:cNvPicPr preferRelativeResize="0"/>
            <p:nvPr/>
          </p:nvPicPr>
          <p:blipFill rotWithShape="1">
            <a:blip r:embed="rId20">
              <a:alphaModFix/>
            </a:blip>
            <a:srcRect/>
            <a:stretch/>
          </p:blipFill>
          <p:spPr>
            <a:xfrm>
              <a:off x="4611692" y="3072053"/>
              <a:ext cx="370346" cy="2083566"/>
            </a:xfrm>
            <a:prstGeom prst="rect">
              <a:avLst/>
            </a:prstGeom>
            <a:noFill/>
            <a:ln>
              <a:noFill/>
            </a:ln>
          </p:spPr>
        </p:pic>
        <p:sp>
          <p:nvSpPr>
            <p:cNvPr id="1224" name="Google Shape;1224;g2aec46638a1_0_787"/>
            <p:cNvSpPr/>
            <p:nvPr/>
          </p:nvSpPr>
          <p:spPr>
            <a:xfrm>
              <a:off x="4706031" y="3098135"/>
              <a:ext cx="191135" cy="1900554"/>
            </a:xfrm>
            <a:custGeom>
              <a:avLst/>
              <a:gdLst/>
              <a:ahLst/>
              <a:cxnLst/>
              <a:rect l="l" t="t" r="r" b="b"/>
              <a:pathLst>
                <a:path w="191135" h="1900554" extrusionOk="0">
                  <a:moveTo>
                    <a:pt x="190822" y="0"/>
                  </a:moveTo>
                  <a:lnTo>
                    <a:pt x="1268" y="1887618"/>
                  </a:lnTo>
                  <a:lnTo>
                    <a:pt x="0" y="1900254"/>
                  </a:lnTo>
                </a:path>
              </a:pathLst>
            </a:custGeom>
            <a:noFill/>
            <a:ln w="25375" cap="flat" cmpd="sng">
              <a:solidFill>
                <a:srgbClr val="E2312A"/>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g2aec46638a1_0_787"/>
            <p:cNvSpPr/>
            <p:nvPr/>
          </p:nvSpPr>
          <p:spPr>
            <a:xfrm>
              <a:off x="4662139" y="4998237"/>
              <a:ext cx="86995" cy="91439"/>
            </a:xfrm>
            <a:custGeom>
              <a:avLst/>
              <a:gdLst/>
              <a:ahLst/>
              <a:cxnLst/>
              <a:rect l="l" t="t" r="r" b="b"/>
              <a:pathLst>
                <a:path w="86995" h="91439" extrusionOk="0">
                  <a:moveTo>
                    <a:pt x="0" y="0"/>
                  </a:moveTo>
                  <a:lnTo>
                    <a:pt x="34738" y="91304"/>
                  </a:lnTo>
                  <a:lnTo>
                    <a:pt x="86937" y="8729"/>
                  </a:lnTo>
                  <a:lnTo>
                    <a:pt x="0" y="0"/>
                  </a:lnTo>
                  <a:close/>
                </a:path>
              </a:pathLst>
            </a:custGeom>
            <a:solidFill>
              <a:srgbClr val="E2312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1226" name="Google Shape;1226;g2aec46638a1_0_787"/>
          <p:cNvGraphicFramePr/>
          <p:nvPr/>
        </p:nvGraphicFramePr>
        <p:xfrm>
          <a:off x="1837267" y="5381054"/>
          <a:ext cx="3000000" cy="3000000"/>
        </p:xfrm>
        <a:graphic>
          <a:graphicData uri="http://schemas.openxmlformats.org/drawingml/2006/table">
            <a:tbl>
              <a:tblPr firstRow="1" bandRow="1">
                <a:noFill/>
                <a:tableStyleId>{390D52A9-B49C-4DC6-8EFF-BB338FFC0E17}</a:tableStyleId>
              </a:tblPr>
              <a:tblGrid>
                <a:gridCol w="706125">
                  <a:extLst>
                    <a:ext uri="{9D8B030D-6E8A-4147-A177-3AD203B41FA5}">
                      <a16:colId xmlns:a16="http://schemas.microsoft.com/office/drawing/2014/main" val="20000"/>
                    </a:ext>
                  </a:extLst>
                </a:gridCol>
                <a:gridCol w="1159925">
                  <a:extLst>
                    <a:ext uri="{9D8B030D-6E8A-4147-A177-3AD203B41FA5}">
                      <a16:colId xmlns:a16="http://schemas.microsoft.com/office/drawing/2014/main" val="20001"/>
                    </a:ext>
                  </a:extLst>
                </a:gridCol>
                <a:gridCol w="1008375">
                  <a:extLst>
                    <a:ext uri="{9D8B030D-6E8A-4147-A177-3AD203B41FA5}">
                      <a16:colId xmlns:a16="http://schemas.microsoft.com/office/drawing/2014/main" val="20002"/>
                    </a:ext>
                  </a:extLst>
                </a:gridCol>
                <a:gridCol w="1165000">
                  <a:extLst>
                    <a:ext uri="{9D8B030D-6E8A-4147-A177-3AD203B41FA5}">
                      <a16:colId xmlns:a16="http://schemas.microsoft.com/office/drawing/2014/main" val="20003"/>
                    </a:ext>
                  </a:extLst>
                </a:gridCol>
                <a:gridCol w="1013475">
                  <a:extLst>
                    <a:ext uri="{9D8B030D-6E8A-4147-A177-3AD203B41FA5}">
                      <a16:colId xmlns:a16="http://schemas.microsoft.com/office/drawing/2014/main" val="20004"/>
                    </a:ext>
                  </a:extLst>
                </a:gridCol>
                <a:gridCol w="1159925">
                  <a:extLst>
                    <a:ext uri="{9D8B030D-6E8A-4147-A177-3AD203B41FA5}">
                      <a16:colId xmlns:a16="http://schemas.microsoft.com/office/drawing/2014/main" val="20005"/>
                    </a:ext>
                  </a:extLst>
                </a:gridCol>
                <a:gridCol w="1008375">
                  <a:extLst>
                    <a:ext uri="{9D8B030D-6E8A-4147-A177-3AD203B41FA5}">
                      <a16:colId xmlns:a16="http://schemas.microsoft.com/office/drawing/2014/main" val="20006"/>
                    </a:ext>
                  </a:extLst>
                </a:gridCol>
                <a:gridCol w="1142175">
                  <a:extLst>
                    <a:ext uri="{9D8B030D-6E8A-4147-A177-3AD203B41FA5}">
                      <a16:colId xmlns:a16="http://schemas.microsoft.com/office/drawing/2014/main" val="20007"/>
                    </a:ext>
                  </a:extLst>
                </a:gridCol>
                <a:gridCol w="853425">
                  <a:extLst>
                    <a:ext uri="{9D8B030D-6E8A-4147-A177-3AD203B41FA5}">
                      <a16:colId xmlns:a16="http://schemas.microsoft.com/office/drawing/2014/main" val="20008"/>
                    </a:ext>
                  </a:extLst>
                </a:gridCol>
              </a:tblGrid>
              <a:tr h="4451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2540"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27</a:t>
                      </a:r>
                      <a:endParaRPr sz="1800" u="none" strike="noStrike" cap="none">
                        <a:latin typeface="Arial"/>
                        <a:ea typeface="Arial"/>
                        <a:cs typeface="Arial"/>
                        <a:sym typeface="Arial"/>
                      </a:endParaRPr>
                    </a:p>
                  </a:txBody>
                  <a:tcPr marL="0" marR="0" marT="3800" marB="0"/>
                </a:tc>
                <a:tc>
                  <a:txBody>
                    <a:bodyPr/>
                    <a:lstStyle/>
                    <a:p>
                      <a:pPr marL="232409"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27</a:t>
                      </a:r>
                      <a:endParaRPr sz="1800" u="none" strike="noStrike" cap="none">
                        <a:latin typeface="Arial"/>
                        <a:ea typeface="Arial"/>
                        <a:cs typeface="Arial"/>
                        <a:sym typeface="Arial"/>
                      </a:endParaRPr>
                    </a:p>
                  </a:txBody>
                  <a:tcPr marL="0" marR="0" marT="3800" marB="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64768"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9</a:t>
                      </a:r>
                      <a:endParaRPr sz="1800" u="none" strike="noStrike" cap="none">
                        <a:latin typeface="Arial"/>
                        <a:ea typeface="Arial"/>
                        <a:cs typeface="Arial"/>
                        <a:sym typeface="Arial"/>
                      </a:endParaRPr>
                    </a:p>
                  </a:txBody>
                  <a:tcPr marL="0" marR="0" marT="3800" marB="0"/>
                </a:tc>
                <a:tc>
                  <a:txBody>
                    <a:bodyPr/>
                    <a:lstStyle/>
                    <a:p>
                      <a:pPr marL="0" marR="170180" lvl="0" indent="0" algn="ctr" rtl="0">
                        <a:lnSpc>
                          <a:spcPct val="1105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3</a:t>
                      </a:r>
                      <a:endParaRPr sz="1800" u="none" strike="noStrike" cap="none">
                        <a:latin typeface="Arial"/>
                        <a:ea typeface="Arial"/>
                        <a:cs typeface="Arial"/>
                        <a:sym typeface="Arial"/>
                      </a:endParaRPr>
                    </a:p>
                  </a:txBody>
                  <a:tcPr marL="0" marR="0" marT="0" marB="0"/>
                </a:tc>
                <a:tc gridSpan="3">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5600">
                <a:tc>
                  <a:txBody>
                    <a:bodyPr/>
                    <a:lstStyle/>
                    <a:p>
                      <a:pPr marL="31750"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0</a:t>
                      </a:r>
                      <a:endParaRPr sz="1800" u="none" strike="noStrike" cap="none">
                        <a:latin typeface="Arial"/>
                        <a:ea typeface="Arial"/>
                        <a:cs typeface="Arial"/>
                        <a:sym typeface="Arial"/>
                      </a:endParaRPr>
                    </a:p>
                  </a:txBody>
                  <a:tcPr marL="0" marR="0" marT="78750" marB="0"/>
                </a:tc>
                <a:tc>
                  <a:txBody>
                    <a:bodyPr/>
                    <a:lstStyle/>
                    <a:p>
                      <a:pPr marL="0" marR="2540" lvl="0" indent="0" algn="ctr"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20</a:t>
                      </a:r>
                      <a:endParaRPr sz="1800" u="none" strike="noStrike" cap="none">
                        <a:latin typeface="Arial"/>
                        <a:ea typeface="Arial"/>
                        <a:cs typeface="Arial"/>
                        <a:sym typeface="Arial"/>
                      </a:endParaRPr>
                    </a:p>
                  </a:txBody>
                  <a:tcPr marL="0" marR="0" marT="78750" marB="0"/>
                </a:tc>
                <a:tc>
                  <a:txBody>
                    <a:bodyPr/>
                    <a:lstStyle/>
                    <a:p>
                      <a:pPr marL="232409"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40</a:t>
                      </a:r>
                      <a:endParaRPr sz="1800" u="none" strike="noStrike" cap="none">
                        <a:latin typeface="Arial"/>
                        <a:ea typeface="Arial"/>
                        <a:cs typeface="Arial"/>
                        <a:sym typeface="Arial"/>
                      </a:endParaRPr>
                    </a:p>
                  </a:txBody>
                  <a:tcPr marL="0" marR="0" marT="78750" marB="0"/>
                </a:tc>
                <a:tc>
                  <a:txBody>
                    <a:bodyPr/>
                    <a:lstStyle/>
                    <a:p>
                      <a:pPr marL="289560" marR="0" lvl="0" indent="0" algn="l"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60</a:t>
                      </a:r>
                      <a:endParaRPr sz="1800" u="none" strike="noStrike" cap="none">
                        <a:latin typeface="Arial"/>
                        <a:ea typeface="Arial"/>
                        <a:cs typeface="Arial"/>
                        <a:sym typeface="Arial"/>
                      </a:endParaRPr>
                    </a:p>
                  </a:txBody>
                  <a:tcPr marL="0" marR="0" marT="78750" marB="0"/>
                </a:tc>
                <a:tc>
                  <a:txBody>
                    <a:bodyPr/>
                    <a:lstStyle/>
                    <a:p>
                      <a:pPr marL="0" marR="64768" lvl="0" indent="0" algn="ctr" rtl="0">
                        <a:lnSpc>
                          <a:spcPct val="115555"/>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80</a:t>
                      </a:r>
                      <a:endParaRPr sz="1800" u="none" strike="noStrike" cap="none">
                        <a:latin typeface="Arial"/>
                        <a:ea typeface="Arial"/>
                        <a:cs typeface="Arial"/>
                        <a:sym typeface="Arial"/>
                      </a:endParaRPr>
                    </a:p>
                  </a:txBody>
                  <a:tcPr marL="0" marR="0" marT="78750" marB="0"/>
                </a:tc>
                <a:tc>
                  <a:txBody>
                    <a:bodyPr/>
                    <a:lstStyle/>
                    <a:p>
                      <a:pPr marL="0" marR="118745" lvl="0" indent="0" algn="ctr"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100</a:t>
                      </a:r>
                      <a:endParaRPr sz="1800" u="none" strike="noStrike" cap="none">
                        <a:latin typeface="Arial"/>
                        <a:ea typeface="Arial"/>
                        <a:cs typeface="Arial"/>
                        <a:sym typeface="Arial"/>
                      </a:endParaRPr>
                    </a:p>
                  </a:txBody>
                  <a:tcPr marL="0" marR="0" marT="53350" marB="0"/>
                </a:tc>
                <a:tc>
                  <a:txBody>
                    <a:bodyPr/>
                    <a:lstStyle/>
                    <a:p>
                      <a:pPr marL="187325"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120</a:t>
                      </a:r>
                      <a:endParaRPr sz="1800" u="none" strike="noStrike" cap="none">
                        <a:latin typeface="Arial"/>
                        <a:ea typeface="Arial"/>
                        <a:cs typeface="Arial"/>
                        <a:sym typeface="Arial"/>
                      </a:endParaRPr>
                    </a:p>
                  </a:txBody>
                  <a:tcPr marL="0" marR="0" marT="53350" marB="0"/>
                </a:tc>
                <a:tc>
                  <a:txBody>
                    <a:bodyPr/>
                    <a:lstStyle/>
                    <a:p>
                      <a:pPr marL="129538"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140</a:t>
                      </a:r>
                      <a:endParaRPr sz="1800" u="none" strike="noStrike" cap="none">
                        <a:latin typeface="Arial"/>
                        <a:ea typeface="Arial"/>
                        <a:cs typeface="Arial"/>
                        <a:sym typeface="Arial"/>
                      </a:endParaRPr>
                    </a:p>
                  </a:txBody>
                  <a:tcPr marL="0" marR="0" marT="53350" marB="0"/>
                </a:tc>
                <a:tc>
                  <a:txBody>
                    <a:bodyPr/>
                    <a:lstStyle/>
                    <a:p>
                      <a:pPr marL="226059" marR="0" lvl="0" indent="0" algn="l" rtl="0">
                        <a:lnSpc>
                          <a:spcPct val="100000"/>
                        </a:lnSpc>
                        <a:spcBef>
                          <a:spcPts val="0"/>
                        </a:spcBef>
                        <a:spcAft>
                          <a:spcPts val="0"/>
                        </a:spcAft>
                        <a:buClr>
                          <a:srgbClr val="000000"/>
                        </a:buClr>
                        <a:buSzPts val="1800"/>
                        <a:buFont typeface="Arial"/>
                        <a:buNone/>
                      </a:pPr>
                      <a:r>
                        <a:rPr lang="en-US" sz="1800" u="none" strike="noStrike" cap="none">
                          <a:latin typeface="Arial"/>
                          <a:ea typeface="Arial"/>
                          <a:cs typeface="Arial"/>
                          <a:sym typeface="Arial"/>
                        </a:rPr>
                        <a:t>160</a:t>
                      </a:r>
                      <a:endParaRPr sz="1800" u="none" strike="noStrike" cap="none">
                        <a:latin typeface="Arial"/>
                        <a:ea typeface="Arial"/>
                        <a:cs typeface="Arial"/>
                        <a:sym typeface="Arial"/>
                      </a:endParaRPr>
                    </a:p>
                  </a:txBody>
                  <a:tcPr marL="0" marR="0" marT="53350" marB="0"/>
                </a:tc>
                <a:extLst>
                  <a:ext uri="{0D108BD9-81ED-4DB2-BD59-A6C34878D82A}">
                    <a16:rowId xmlns:a16="http://schemas.microsoft.com/office/drawing/2014/main" val="10001"/>
                  </a:ext>
                </a:extLst>
              </a:tr>
            </a:tbl>
          </a:graphicData>
        </a:graphic>
      </p:graphicFrame>
      <p:grpSp>
        <p:nvGrpSpPr>
          <p:cNvPr id="1227" name="Google Shape;1227;g2aec46638a1_0_787"/>
          <p:cNvGrpSpPr/>
          <p:nvPr/>
        </p:nvGrpSpPr>
        <p:grpSpPr>
          <a:xfrm>
            <a:off x="4199218" y="3786803"/>
            <a:ext cx="2563941" cy="1433277"/>
            <a:chOff x="3149492" y="3786803"/>
            <a:chExt cx="1923004" cy="1433277"/>
          </a:xfrm>
        </p:grpSpPr>
        <p:pic>
          <p:nvPicPr>
            <p:cNvPr id="1228" name="Google Shape;1228;g2aec46638a1_0_787"/>
            <p:cNvPicPr preferRelativeResize="0"/>
            <p:nvPr/>
          </p:nvPicPr>
          <p:blipFill rotWithShape="1">
            <a:blip r:embed="rId21">
              <a:alphaModFix/>
            </a:blip>
            <a:srcRect/>
            <a:stretch/>
          </p:blipFill>
          <p:spPr>
            <a:xfrm>
              <a:off x="3149492" y="3786803"/>
              <a:ext cx="1923004" cy="1433277"/>
            </a:xfrm>
            <a:prstGeom prst="rect">
              <a:avLst/>
            </a:prstGeom>
            <a:noFill/>
            <a:ln>
              <a:noFill/>
            </a:ln>
          </p:spPr>
        </p:pic>
        <p:sp>
          <p:nvSpPr>
            <p:cNvPr id="1229" name="Google Shape;1229;g2aec46638a1_0_787"/>
            <p:cNvSpPr/>
            <p:nvPr/>
          </p:nvSpPr>
          <p:spPr>
            <a:xfrm>
              <a:off x="3302596" y="3855537"/>
              <a:ext cx="1691639" cy="1203325"/>
            </a:xfrm>
            <a:custGeom>
              <a:avLst/>
              <a:gdLst/>
              <a:ahLst/>
              <a:cxnLst/>
              <a:rect l="l" t="t" r="r" b="b"/>
              <a:pathLst>
                <a:path w="1691639" h="1203325" extrusionOk="0">
                  <a:moveTo>
                    <a:pt x="1691452" y="0"/>
                  </a:moveTo>
                  <a:lnTo>
                    <a:pt x="10350" y="1195363"/>
                  </a:lnTo>
                  <a:lnTo>
                    <a:pt x="0" y="1202722"/>
                  </a:lnTo>
                </a:path>
              </a:pathLst>
            </a:custGeom>
            <a:noFill/>
            <a:ln w="25375" cap="flat" cmpd="sng">
              <a:solidFill>
                <a:srgbClr val="55E25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g2aec46638a1_0_787"/>
            <p:cNvSpPr/>
            <p:nvPr/>
          </p:nvSpPr>
          <p:spPr>
            <a:xfrm>
              <a:off x="3227937" y="5025109"/>
              <a:ext cx="97154" cy="86360"/>
            </a:xfrm>
            <a:custGeom>
              <a:avLst/>
              <a:gdLst/>
              <a:ahLst/>
              <a:cxnLst/>
              <a:rect l="l" t="t" r="r" b="b"/>
              <a:pathLst>
                <a:path w="97154" h="86360" extrusionOk="0">
                  <a:moveTo>
                    <a:pt x="45892" y="0"/>
                  </a:moveTo>
                  <a:lnTo>
                    <a:pt x="0" y="86238"/>
                  </a:lnTo>
                  <a:lnTo>
                    <a:pt x="96526" y="71208"/>
                  </a:lnTo>
                  <a:lnTo>
                    <a:pt x="45892" y="0"/>
                  </a:lnTo>
                  <a:close/>
                </a:path>
              </a:pathLst>
            </a:custGeom>
            <a:solidFill>
              <a:srgbClr val="55E25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g3285c3857bd_0_39"/>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Gradient binning</a:t>
            </a:r>
            <a:endParaRPr/>
          </a:p>
        </p:txBody>
      </p:sp>
      <p:sp>
        <p:nvSpPr>
          <p:cNvPr id="1237" name="Google Shape;1237;g3285c3857bd_0_39"/>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238" name="Google Shape;1238;g3285c3857bd_0_39"/>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61</a:t>
            </a:fld>
            <a:endParaRPr/>
          </a:p>
        </p:txBody>
      </p:sp>
      <p:pic>
        <p:nvPicPr>
          <p:cNvPr id="1239" name="Google Shape;1239;g3285c3857bd_0_39"/>
          <p:cNvPicPr preferRelativeResize="0"/>
          <p:nvPr/>
        </p:nvPicPr>
        <p:blipFill>
          <a:blip r:embed="rId3">
            <a:alphaModFix/>
          </a:blip>
          <a:stretch>
            <a:fillRect/>
          </a:stretch>
        </p:blipFill>
        <p:spPr>
          <a:xfrm>
            <a:off x="453425" y="1307360"/>
            <a:ext cx="11608576" cy="45062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g3285c3857bd_0_48"/>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Normalisation</a:t>
            </a:r>
            <a:endParaRPr/>
          </a:p>
        </p:txBody>
      </p:sp>
      <p:sp>
        <p:nvSpPr>
          <p:cNvPr id="1246" name="Google Shape;1246;g3285c3857bd_0_48"/>
          <p:cNvSpPr txBox="1">
            <a:spLocks noGrp="1"/>
          </p:cNvSpPr>
          <p:nvPr>
            <p:ph type="body" idx="1"/>
          </p:nvPr>
        </p:nvSpPr>
        <p:spPr>
          <a:xfrm>
            <a:off x="609600" y="1577340"/>
            <a:ext cx="109728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1247" name="Google Shape;1247;g3285c3857bd_0_4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62</a:t>
            </a:fld>
            <a:endParaRPr/>
          </a:p>
        </p:txBody>
      </p:sp>
      <p:pic>
        <p:nvPicPr>
          <p:cNvPr id="1248" name="Google Shape;1248;g3285c3857bd_0_48"/>
          <p:cNvPicPr preferRelativeResize="0"/>
          <p:nvPr/>
        </p:nvPicPr>
        <p:blipFill>
          <a:blip r:embed="rId3">
            <a:alphaModFix/>
          </a:blip>
          <a:stretch>
            <a:fillRect/>
          </a:stretch>
        </p:blipFill>
        <p:spPr>
          <a:xfrm>
            <a:off x="100050" y="1163410"/>
            <a:ext cx="12005391" cy="4437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g2aec46638a1_0_897"/>
          <p:cNvSpPr txBox="1">
            <a:spLocks noGrp="1"/>
          </p:cNvSpPr>
          <p:nvPr>
            <p:ph type="ctrTitle"/>
          </p:nvPr>
        </p:nvSpPr>
        <p:spPr>
          <a:xfrm>
            <a:off x="983825" y="245725"/>
            <a:ext cx="63705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Concatenate Histograms</a:t>
            </a:r>
            <a:endParaRPr/>
          </a:p>
        </p:txBody>
      </p:sp>
      <p:sp>
        <p:nvSpPr>
          <p:cNvPr id="1254" name="Google Shape;1254;g2aec46638a1_0_897"/>
          <p:cNvSpPr txBox="1"/>
          <p:nvPr/>
        </p:nvSpPr>
        <p:spPr>
          <a:xfrm>
            <a:off x="1320800" y="1625600"/>
            <a:ext cx="28053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15 x 7 * 9 * 4 = 3780</a:t>
            </a:r>
            <a:endParaRPr sz="1800" b="0" i="0" u="none" strike="noStrike" cap="none">
              <a:solidFill>
                <a:srgbClr val="000000"/>
              </a:solidFill>
              <a:latin typeface="Arial"/>
              <a:ea typeface="Arial"/>
              <a:cs typeface="Arial"/>
              <a:sym typeface="Arial"/>
            </a:endParaRPr>
          </a:p>
        </p:txBody>
      </p:sp>
      <p:pic>
        <p:nvPicPr>
          <p:cNvPr id="1255" name="Google Shape;1255;g2aec46638a1_0_897"/>
          <p:cNvPicPr preferRelativeResize="0"/>
          <p:nvPr/>
        </p:nvPicPr>
        <p:blipFill rotWithShape="1">
          <a:blip r:embed="rId3">
            <a:alphaModFix/>
          </a:blip>
          <a:srcRect/>
          <a:stretch/>
        </p:blipFill>
        <p:spPr>
          <a:xfrm>
            <a:off x="846667" y="2590800"/>
            <a:ext cx="2381158" cy="1587439"/>
          </a:xfrm>
          <a:prstGeom prst="rect">
            <a:avLst/>
          </a:prstGeom>
          <a:noFill/>
          <a:ln>
            <a:noFill/>
          </a:ln>
        </p:spPr>
      </p:pic>
      <p:pic>
        <p:nvPicPr>
          <p:cNvPr id="1256" name="Google Shape;1256;g2aec46638a1_0_897"/>
          <p:cNvPicPr preferRelativeResize="0"/>
          <p:nvPr/>
        </p:nvPicPr>
        <p:blipFill rotWithShape="1">
          <a:blip r:embed="rId4">
            <a:alphaModFix/>
          </a:blip>
          <a:srcRect/>
          <a:stretch/>
        </p:blipFill>
        <p:spPr>
          <a:xfrm>
            <a:off x="5080000" y="2799139"/>
            <a:ext cx="629861" cy="1259722"/>
          </a:xfrm>
          <a:prstGeom prst="rect">
            <a:avLst/>
          </a:prstGeom>
          <a:noFill/>
          <a:ln>
            <a:noFill/>
          </a:ln>
        </p:spPr>
      </p:pic>
      <p:pic>
        <p:nvPicPr>
          <p:cNvPr id="1257" name="Google Shape;1257;g2aec46638a1_0_897"/>
          <p:cNvPicPr preferRelativeResize="0"/>
          <p:nvPr/>
        </p:nvPicPr>
        <p:blipFill rotWithShape="1">
          <a:blip r:embed="rId5">
            <a:alphaModFix/>
          </a:blip>
          <a:srcRect/>
          <a:stretch/>
        </p:blipFill>
        <p:spPr>
          <a:xfrm>
            <a:off x="7776717" y="2139950"/>
            <a:ext cx="682051" cy="1440660"/>
          </a:xfrm>
          <a:prstGeom prst="rect">
            <a:avLst/>
          </a:prstGeom>
          <a:noFill/>
          <a:ln>
            <a:noFill/>
          </a:ln>
        </p:spPr>
      </p:pic>
      <p:pic>
        <p:nvPicPr>
          <p:cNvPr id="1258" name="Google Shape;1258;g2aec46638a1_0_897"/>
          <p:cNvPicPr preferRelativeResize="0"/>
          <p:nvPr/>
        </p:nvPicPr>
        <p:blipFill rotWithShape="1">
          <a:blip r:embed="rId6">
            <a:alphaModFix/>
          </a:blip>
          <a:srcRect/>
          <a:stretch/>
        </p:blipFill>
        <p:spPr>
          <a:xfrm>
            <a:off x="7833825" y="3854450"/>
            <a:ext cx="682051" cy="1305642"/>
          </a:xfrm>
          <a:prstGeom prst="rect">
            <a:avLst/>
          </a:prstGeom>
          <a:noFill/>
          <a:ln>
            <a:noFill/>
          </a:ln>
        </p:spPr>
      </p:pic>
      <p:pic>
        <p:nvPicPr>
          <p:cNvPr id="1259" name="Google Shape;1259;g2aec46638a1_0_897"/>
          <p:cNvPicPr preferRelativeResize="0"/>
          <p:nvPr/>
        </p:nvPicPr>
        <p:blipFill rotWithShape="1">
          <a:blip r:embed="rId7">
            <a:alphaModFix/>
          </a:blip>
          <a:srcRect/>
          <a:stretch/>
        </p:blipFill>
        <p:spPr>
          <a:xfrm>
            <a:off x="9897533" y="2578100"/>
            <a:ext cx="1012797" cy="2005926"/>
          </a:xfrm>
          <a:prstGeom prst="rect">
            <a:avLst/>
          </a:prstGeom>
          <a:noFill/>
          <a:ln>
            <a:noFill/>
          </a:ln>
        </p:spPr>
      </p:pic>
      <p:sp>
        <p:nvSpPr>
          <p:cNvPr id="1260" name="Google Shape;1260;g2aec46638a1_0_89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g3285c3857bd_1_15"/>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a:t>
            </a:r>
            <a:endParaRPr/>
          </a:p>
        </p:txBody>
      </p:sp>
      <p:sp>
        <p:nvSpPr>
          <p:cNvPr id="1267" name="Google Shape;1267;g3285c3857bd_1_1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64</a:t>
            </a:fld>
            <a:endParaRPr/>
          </a:p>
        </p:txBody>
      </p:sp>
      <p:sp>
        <p:nvSpPr>
          <p:cNvPr id="1268" name="Google Shape;1268;g3285c3857bd_1_15"/>
          <p:cNvSpPr txBox="1"/>
          <p:nvPr/>
        </p:nvSpPr>
        <p:spPr>
          <a:xfrm>
            <a:off x="301025" y="1099375"/>
            <a:ext cx="10263600" cy="612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a:solidFill>
                  <a:schemeClr val="dk1"/>
                </a:solidFill>
              </a:rPr>
              <a:t>Let's consider a very small 5x5 image patch for simplicity. In a real scenario, HOG is applied to larger images and uses larger cells/blocks, but the core concepts remain the same.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Image Matrix (Grayscale):</a:t>
            </a:r>
            <a:endParaRPr sz="1100" b="1">
              <a:solidFill>
                <a:schemeClr val="dk1"/>
              </a:solidFill>
            </a:endParaRPr>
          </a:p>
          <a:p>
            <a:pPr marL="0" lvl="0" indent="0" algn="l" rtl="0">
              <a:spcBef>
                <a:spcPts val="1200"/>
              </a:spcBef>
              <a:spcAft>
                <a:spcPts val="0"/>
              </a:spcAft>
              <a:buNone/>
            </a:pPr>
            <a:r>
              <a:rPr lang="en-US" sz="1100">
                <a:solidFill>
                  <a:schemeClr val="dk1"/>
                </a:solidFill>
              </a:rPr>
              <a:t>[[80  70  50  70  90]</a:t>
            </a:r>
            <a:endParaRPr sz="1100">
              <a:solidFill>
                <a:schemeClr val="dk1"/>
              </a:solidFill>
            </a:endParaRPr>
          </a:p>
          <a:p>
            <a:pPr marL="0" lvl="0" indent="0" algn="l" rtl="0">
              <a:spcBef>
                <a:spcPts val="0"/>
              </a:spcBef>
              <a:spcAft>
                <a:spcPts val="0"/>
              </a:spcAft>
              <a:buNone/>
            </a:pPr>
            <a:r>
              <a:rPr lang="en-US" sz="1100">
                <a:solidFill>
                  <a:schemeClr val="dk1"/>
                </a:solidFill>
              </a:rPr>
              <a:t> [85  75  55  75  95]</a:t>
            </a:r>
            <a:endParaRPr sz="1100">
              <a:solidFill>
                <a:schemeClr val="dk1"/>
              </a:solidFill>
            </a:endParaRPr>
          </a:p>
          <a:p>
            <a:pPr marL="0" lvl="0" indent="0" algn="l" rtl="0">
              <a:spcBef>
                <a:spcPts val="0"/>
              </a:spcBef>
              <a:spcAft>
                <a:spcPts val="0"/>
              </a:spcAft>
              <a:buNone/>
            </a:pPr>
            <a:r>
              <a:rPr lang="en-US" sz="1100">
                <a:solidFill>
                  <a:schemeClr val="dk1"/>
                </a:solidFill>
              </a:rPr>
              <a:t> [90  85  60  80  100]</a:t>
            </a:r>
            <a:endParaRPr sz="1100">
              <a:solidFill>
                <a:schemeClr val="dk1"/>
              </a:solidFill>
            </a:endParaRPr>
          </a:p>
          <a:p>
            <a:pPr marL="0" lvl="0" indent="0" algn="l" rtl="0">
              <a:spcBef>
                <a:spcPts val="0"/>
              </a:spcBef>
              <a:spcAft>
                <a:spcPts val="0"/>
              </a:spcAft>
              <a:buNone/>
            </a:pPr>
            <a:r>
              <a:rPr lang="en-US" sz="1100">
                <a:solidFill>
                  <a:schemeClr val="dk1"/>
                </a:solidFill>
              </a:rPr>
              <a:t> [95  90  65  85  105]</a:t>
            </a:r>
            <a:endParaRPr sz="1100">
              <a:solidFill>
                <a:schemeClr val="dk1"/>
              </a:solidFill>
            </a:endParaRPr>
          </a:p>
          <a:p>
            <a:pPr marL="0" lvl="0" indent="0" algn="l" rtl="0">
              <a:spcBef>
                <a:spcPts val="0"/>
              </a:spcBef>
              <a:spcAft>
                <a:spcPts val="0"/>
              </a:spcAft>
              <a:buNone/>
            </a:pPr>
            <a:r>
              <a:rPr lang="en-US" sz="1100">
                <a:solidFill>
                  <a:schemeClr val="dk1"/>
                </a:solidFill>
              </a:rPr>
              <a:t> [100 95  70  90  110]]</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Step 1: Gradient Computation</a:t>
            </a:r>
            <a:endParaRPr sz="1100" b="1">
              <a:solidFill>
                <a:schemeClr val="dk1"/>
              </a:solidFill>
            </a:endParaRPr>
          </a:p>
          <a:p>
            <a:pPr marL="0" lvl="0" indent="0" algn="l" rtl="0">
              <a:lnSpc>
                <a:spcPct val="115000"/>
              </a:lnSpc>
              <a:spcBef>
                <a:spcPts val="1200"/>
              </a:spcBef>
              <a:spcAft>
                <a:spcPts val="0"/>
              </a:spcAft>
              <a:buNone/>
            </a:pPr>
            <a:r>
              <a:rPr lang="en-US" sz="1100">
                <a:solidFill>
                  <a:schemeClr val="dk1"/>
                </a:solidFill>
              </a:rPr>
              <a:t>We'll use simple horizontal and vertical difference filters to approximate the gradients:</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Gx (Horizontal Gradient Filter):</a:t>
            </a:r>
            <a:r>
              <a:rPr lang="en-US" sz="1100">
                <a:solidFill>
                  <a:schemeClr val="dk1"/>
                </a:solidFill>
              </a:rPr>
              <a:t> </a:t>
            </a:r>
            <a:r>
              <a:rPr lang="en-US" sz="1100">
                <a:solidFill>
                  <a:srgbClr val="188038"/>
                </a:solidFill>
                <a:latin typeface="Roboto Mono"/>
                <a:ea typeface="Roboto Mono"/>
                <a:cs typeface="Roboto Mono"/>
                <a:sym typeface="Roboto Mono"/>
              </a:rPr>
              <a:t>[-1, 0, 1]</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Gy (Vertical Gradient Filter):</a:t>
            </a:r>
            <a:r>
              <a:rPr lang="en-US" sz="1100">
                <a:solidFill>
                  <a:schemeClr val="dk1"/>
                </a:solidFill>
              </a:rPr>
              <a:t> </a:t>
            </a:r>
            <a:r>
              <a:rPr lang="en-US" sz="1100">
                <a:solidFill>
                  <a:srgbClr val="188038"/>
                </a:solidFill>
                <a:latin typeface="Roboto Mono"/>
                <a:ea typeface="Roboto Mono"/>
                <a:cs typeface="Roboto Mono"/>
                <a:sym typeface="Roboto Mono"/>
              </a:rPr>
              <a:t>[-1, 0, 1]^T</a:t>
            </a:r>
            <a:r>
              <a:rPr lang="en-US" sz="1100">
                <a:solidFill>
                  <a:schemeClr val="dk1"/>
                </a:solidFill>
              </a:rPr>
              <a:t> (Transpose)</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We apply these filters by performing a convolution. For simplicity, we'll ignore the edge pixels (in a real implementation, you'd typically pad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Calculating Gx (Horizontal Gradient):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For the element at (1,1) which is 75: </a:t>
            </a:r>
            <a:r>
              <a:rPr lang="en-US" sz="1100">
                <a:solidFill>
                  <a:srgbClr val="188038"/>
                </a:solidFill>
                <a:latin typeface="Roboto Mono"/>
                <a:ea typeface="Roboto Mono"/>
                <a:cs typeface="Roboto Mono"/>
                <a:sym typeface="Roboto Mono"/>
              </a:rPr>
              <a:t>(55 * -1) + (75 * 1) = 20</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We calculate this for the central 3x3 part of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Gx Matrix (central part):</a:t>
            </a:r>
            <a:endParaRPr sz="1100" b="1">
              <a:solidFill>
                <a:schemeClr val="dk1"/>
              </a:solidFill>
            </a:endParaRPr>
          </a:p>
          <a:p>
            <a:pPr marL="0" lvl="0" indent="0" algn="l" rtl="0">
              <a:spcBef>
                <a:spcPts val="1200"/>
              </a:spcBef>
              <a:spcAft>
                <a:spcPts val="0"/>
              </a:spcAft>
              <a:buNone/>
            </a:pPr>
            <a:r>
              <a:rPr lang="en-US" sz="1100">
                <a:solidFill>
                  <a:schemeClr val="dk1"/>
                </a:solidFill>
              </a:rPr>
              <a:t>[[20  20  20]</a:t>
            </a:r>
            <a:endParaRPr sz="1100">
              <a:solidFill>
                <a:schemeClr val="dk1"/>
              </a:solidFill>
            </a:endParaRPr>
          </a:p>
          <a:p>
            <a:pPr marL="0" lvl="0" indent="0" algn="l" rtl="0">
              <a:spcBef>
                <a:spcPts val="0"/>
              </a:spcBef>
              <a:spcAft>
                <a:spcPts val="0"/>
              </a:spcAft>
              <a:buNone/>
            </a:pPr>
            <a:r>
              <a:rPr lang="en-US" sz="1100">
                <a:solidFill>
                  <a:schemeClr val="dk1"/>
                </a:solidFill>
              </a:rPr>
              <a:t> [25  20  25]</a:t>
            </a:r>
            <a:endParaRPr sz="1100">
              <a:solidFill>
                <a:schemeClr val="dk1"/>
              </a:solidFill>
            </a:endParaRPr>
          </a:p>
          <a:p>
            <a:pPr marL="0" lvl="0" indent="0" algn="l" rtl="0">
              <a:spcBef>
                <a:spcPts val="0"/>
              </a:spcBef>
              <a:spcAft>
                <a:spcPts val="0"/>
              </a:spcAft>
              <a:buNone/>
            </a:pPr>
            <a:r>
              <a:rPr lang="en-US" sz="1100">
                <a:solidFill>
                  <a:schemeClr val="dk1"/>
                </a:solidFill>
              </a:rPr>
              <a:t> [25  20  25]]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g3285c3857bd_1_23"/>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
        <p:nvSpPr>
          <p:cNvPr id="1275" name="Google Shape;1275;g3285c3857bd_1_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65</a:t>
            </a:fld>
            <a:endParaRPr/>
          </a:p>
        </p:txBody>
      </p:sp>
      <p:sp>
        <p:nvSpPr>
          <p:cNvPr id="1276" name="Google Shape;1276;g3285c3857bd_1_23"/>
          <p:cNvSpPr txBox="1"/>
          <p:nvPr/>
        </p:nvSpPr>
        <p:spPr>
          <a:xfrm>
            <a:off x="104700" y="919700"/>
            <a:ext cx="10983300" cy="610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b="1">
                <a:solidFill>
                  <a:schemeClr val="dk1"/>
                </a:solidFill>
              </a:rPr>
              <a:t>Calculating Gy (Vertical Gradient):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For the element at (1,1) which is 75: </a:t>
            </a:r>
            <a:r>
              <a:rPr lang="en-US" sz="1100">
                <a:solidFill>
                  <a:srgbClr val="188038"/>
                </a:solidFill>
                <a:latin typeface="Roboto Mono"/>
                <a:ea typeface="Roboto Mono"/>
                <a:cs typeface="Roboto Mono"/>
                <a:sym typeface="Roboto Mono"/>
              </a:rPr>
              <a:t>(70 * -1) + (85 * 1) = 15</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We calculate this for the central 3x3 part of the image.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Gy Matrix (central part):</a:t>
            </a:r>
            <a:endParaRPr sz="1100" b="1">
              <a:solidFill>
                <a:schemeClr val="dk1"/>
              </a:solidFill>
            </a:endParaRPr>
          </a:p>
          <a:p>
            <a:pPr marL="0" lvl="0" indent="0" algn="l" rtl="0">
              <a:spcBef>
                <a:spcPts val="1200"/>
              </a:spcBef>
              <a:spcAft>
                <a:spcPts val="0"/>
              </a:spcAft>
              <a:buNone/>
            </a:pPr>
            <a:r>
              <a:rPr lang="en-US" sz="1100">
                <a:solidFill>
                  <a:schemeClr val="dk1"/>
                </a:solidFill>
              </a:rPr>
              <a:t>[[15  15  15]</a:t>
            </a:r>
            <a:endParaRPr sz="1100">
              <a:solidFill>
                <a:schemeClr val="dk1"/>
              </a:solidFill>
            </a:endParaRPr>
          </a:p>
          <a:p>
            <a:pPr marL="0" lvl="0" indent="0" algn="l" rtl="0">
              <a:spcBef>
                <a:spcPts val="0"/>
              </a:spcBef>
              <a:spcAft>
                <a:spcPts val="0"/>
              </a:spcAft>
              <a:buNone/>
            </a:pPr>
            <a:r>
              <a:rPr lang="en-US" sz="1100">
                <a:solidFill>
                  <a:schemeClr val="dk1"/>
                </a:solidFill>
              </a:rPr>
              <a:t> [10  10  10]</a:t>
            </a:r>
            <a:endParaRPr sz="1100">
              <a:solidFill>
                <a:schemeClr val="dk1"/>
              </a:solidFill>
            </a:endParaRPr>
          </a:p>
          <a:p>
            <a:pPr marL="0" lvl="0" indent="0" algn="l" rtl="0">
              <a:spcBef>
                <a:spcPts val="0"/>
              </a:spcBef>
              <a:spcAft>
                <a:spcPts val="0"/>
              </a:spcAft>
              <a:buNone/>
            </a:pPr>
            <a:r>
              <a:rPr lang="en-US" sz="1100">
                <a:solidFill>
                  <a:schemeClr val="dk1"/>
                </a:solidFill>
              </a:rPr>
              <a:t> [5   5   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Gradient Magnitude and Direction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Magnitude:</a:t>
            </a:r>
            <a:r>
              <a:rPr lang="en-US" sz="1100">
                <a:solidFill>
                  <a:schemeClr val="dk1"/>
                </a:solidFill>
              </a:rPr>
              <a:t> </a:t>
            </a:r>
            <a:r>
              <a:rPr lang="en-US" sz="1100">
                <a:solidFill>
                  <a:srgbClr val="188038"/>
                </a:solidFill>
                <a:latin typeface="Roboto Mono"/>
                <a:ea typeface="Roboto Mono"/>
                <a:cs typeface="Roboto Mono"/>
                <a:sym typeface="Roboto Mono"/>
              </a:rPr>
              <a:t>sqrt(Gx^2 + Gy^2)</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Direction (Angle in degrees):</a:t>
            </a:r>
            <a:r>
              <a:rPr lang="en-US" sz="1100">
                <a:solidFill>
                  <a:schemeClr val="dk1"/>
                </a:solidFill>
              </a:rPr>
              <a:t> </a:t>
            </a:r>
            <a:r>
              <a:rPr lang="en-US" sz="1100">
                <a:solidFill>
                  <a:srgbClr val="188038"/>
                </a:solidFill>
                <a:latin typeface="Roboto Mono"/>
                <a:ea typeface="Roboto Mono"/>
                <a:cs typeface="Roboto Mono"/>
                <a:sym typeface="Roboto Mono"/>
              </a:rPr>
              <a:t>atan2(Gy, Gx) * (180 / pi)</a:t>
            </a:r>
            <a:r>
              <a:rPr lang="en-US" sz="1100">
                <a:solidFill>
                  <a:schemeClr val="dk1"/>
                </a:solidFill>
              </a:rPr>
              <a:t> (atan2 handles all quadrants correctly)</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Let's calculate these for the central 3x3 part:</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Magnitude Matrix:</a:t>
            </a:r>
            <a:endParaRPr sz="1100" b="1">
              <a:solidFill>
                <a:schemeClr val="dk1"/>
              </a:solidFill>
            </a:endParaRPr>
          </a:p>
          <a:p>
            <a:pPr marL="0" lvl="0" indent="0" algn="l" rtl="0">
              <a:spcBef>
                <a:spcPts val="1200"/>
              </a:spcBef>
              <a:spcAft>
                <a:spcPts val="0"/>
              </a:spcAft>
              <a:buNone/>
            </a:pPr>
            <a:r>
              <a:rPr lang="en-US" sz="1100">
                <a:solidFill>
                  <a:schemeClr val="dk1"/>
                </a:solidFill>
              </a:rPr>
              <a:t>[[25.0  25.0  25.0]</a:t>
            </a:r>
            <a:endParaRPr sz="1100">
              <a:solidFill>
                <a:schemeClr val="dk1"/>
              </a:solidFill>
            </a:endParaRPr>
          </a:p>
          <a:p>
            <a:pPr marL="0" lvl="0" indent="0" algn="l" rtl="0">
              <a:spcBef>
                <a:spcPts val="0"/>
              </a:spcBef>
              <a:spcAft>
                <a:spcPts val="0"/>
              </a:spcAft>
              <a:buNone/>
            </a:pPr>
            <a:r>
              <a:rPr lang="en-US" sz="1100">
                <a:solidFill>
                  <a:schemeClr val="dk1"/>
                </a:solidFill>
              </a:rPr>
              <a:t> [26.9  22.4  26.9]</a:t>
            </a:r>
            <a:endParaRPr sz="1100">
              <a:solidFill>
                <a:schemeClr val="dk1"/>
              </a:solidFill>
            </a:endParaRPr>
          </a:p>
          <a:p>
            <a:pPr marL="0" lvl="0" indent="0" algn="l" rtl="0">
              <a:spcBef>
                <a:spcPts val="0"/>
              </a:spcBef>
              <a:spcAft>
                <a:spcPts val="0"/>
              </a:spcAft>
              <a:buNone/>
            </a:pPr>
            <a:r>
              <a:rPr lang="en-US" sz="1100">
                <a:solidFill>
                  <a:schemeClr val="dk1"/>
                </a:solidFill>
              </a:rPr>
              <a:t> [25.5  20.6  25.5]]</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Angle Matrix (in degrees):</a:t>
            </a:r>
            <a:endParaRPr sz="1100" b="1">
              <a:solidFill>
                <a:schemeClr val="dk1"/>
              </a:solidFill>
            </a:endParaRPr>
          </a:p>
          <a:p>
            <a:pPr marL="0" lvl="0" indent="0" algn="l" rtl="0">
              <a:spcBef>
                <a:spcPts val="1200"/>
              </a:spcBef>
              <a:spcAft>
                <a:spcPts val="0"/>
              </a:spcAft>
              <a:buNone/>
            </a:pPr>
            <a:r>
              <a:rPr lang="en-US" sz="1100">
                <a:solidFill>
                  <a:schemeClr val="dk1"/>
                </a:solidFill>
              </a:rPr>
              <a:t>[[36.87  36.87  36.87]</a:t>
            </a:r>
            <a:endParaRPr sz="1100">
              <a:solidFill>
                <a:schemeClr val="dk1"/>
              </a:solidFill>
            </a:endParaRPr>
          </a:p>
          <a:p>
            <a:pPr marL="0" lvl="0" indent="0" algn="l" rtl="0">
              <a:spcBef>
                <a:spcPts val="0"/>
              </a:spcBef>
              <a:spcAft>
                <a:spcPts val="0"/>
              </a:spcAft>
              <a:buNone/>
            </a:pPr>
            <a:r>
              <a:rPr lang="en-US" sz="1100">
                <a:solidFill>
                  <a:schemeClr val="dk1"/>
                </a:solidFill>
              </a:rPr>
              <a:t> [21.80  26.57  21.80]</a:t>
            </a:r>
            <a:endParaRPr sz="1100">
              <a:solidFill>
                <a:schemeClr val="dk1"/>
              </a:solidFill>
            </a:endParaRPr>
          </a:p>
          <a:p>
            <a:pPr marL="0" lvl="0" indent="0" algn="l" rtl="0">
              <a:spcBef>
                <a:spcPts val="0"/>
              </a:spcBef>
              <a:spcAft>
                <a:spcPts val="0"/>
              </a:spcAft>
              <a:buNone/>
            </a:pPr>
            <a:r>
              <a:rPr lang="en-US" sz="1100">
                <a:solidFill>
                  <a:schemeClr val="dk1"/>
                </a:solidFill>
              </a:rPr>
              <a:t> [11.31  14.04  11.31]]</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g3285c3857bd_1_31"/>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
        <p:nvSpPr>
          <p:cNvPr id="1283" name="Google Shape;1283;g3285c3857bd_1_3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66</a:t>
            </a:fld>
            <a:endParaRPr/>
          </a:p>
        </p:txBody>
      </p:sp>
      <p:sp>
        <p:nvSpPr>
          <p:cNvPr id="1284" name="Google Shape;1284;g3285c3857bd_1_31"/>
          <p:cNvSpPr txBox="1"/>
          <p:nvPr/>
        </p:nvSpPr>
        <p:spPr>
          <a:xfrm>
            <a:off x="761400" y="919700"/>
            <a:ext cx="10669200" cy="372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b="1">
                <a:solidFill>
                  <a:schemeClr val="dk1"/>
                </a:solidFill>
              </a:rPr>
              <a:t>Step 2: Orientation Histograms in Cells</a:t>
            </a:r>
            <a:endParaRPr sz="1100" b="1">
              <a:solidFill>
                <a:schemeClr val="dk1"/>
              </a:solidFill>
            </a:endParaRPr>
          </a:p>
          <a:p>
            <a:pPr marL="0" lvl="0" indent="0" algn="l" rtl="0">
              <a:lnSpc>
                <a:spcPct val="115000"/>
              </a:lnSpc>
              <a:spcBef>
                <a:spcPts val="1200"/>
              </a:spcBef>
              <a:spcAft>
                <a:spcPts val="0"/>
              </a:spcAft>
              <a:buNone/>
            </a:pPr>
            <a:r>
              <a:rPr lang="en-US" sz="1100">
                <a:solidFill>
                  <a:schemeClr val="dk1"/>
                </a:solidFill>
              </a:rPr>
              <a:t>Let's assume our cell size is 3x3 (again, simplifying). We'll have one cell in this case, covering the central 3x3 part of our image.</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We'll create a histogram with, say, 9 bins (0-20, 20-40, 40-60, ..., 160-180 degrees). For each pixel, we:</a:t>
            </a:r>
            <a:endParaRPr sz="110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US" sz="1100">
                <a:solidFill>
                  <a:schemeClr val="dk1"/>
                </a:solidFill>
              </a:rPr>
              <a:t>Find the bin corresponding to its angle.</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a:solidFill>
                  <a:schemeClr val="dk1"/>
                </a:solidFill>
              </a:rPr>
              <a:t>Add its magnitude to that bin.</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Creating the Histogram (for our single 3x3 cell):</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rPr>
              <a:t>Bin 1 (0-20):</a:t>
            </a:r>
            <a:r>
              <a:rPr lang="en-US" sz="1100">
                <a:solidFill>
                  <a:schemeClr val="dk1"/>
                </a:solidFill>
              </a:rPr>
              <a:t> 25.5 + 20.6 + 25.5 = 71.6 (from angles 11.31, 14.04, 11.31)</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Bin 2 (20-40):</a:t>
            </a:r>
            <a:r>
              <a:rPr lang="en-US" sz="1100">
                <a:solidFill>
                  <a:schemeClr val="dk1"/>
                </a:solidFill>
              </a:rPr>
              <a:t> 25.0 + 25.0 + 25.0 + 26.9 + 22.4 + 26.9 = 151.2 (from angles 36.87, 36.87, 36.87, 21.8, 26.57, 21.8)</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rPr>
              <a:t>Bins 3-9 (40-180):</a:t>
            </a:r>
            <a:r>
              <a:rPr lang="en-US" sz="1100">
                <a:solidFill>
                  <a:schemeClr val="dk1"/>
                </a:solidFill>
              </a:rPr>
              <a:t> 0 (No angles fall in this range in our example)</a:t>
            </a:r>
            <a:endParaRPr sz="1100">
              <a:solidFill>
                <a:schemeClr val="dk1"/>
              </a:solidFill>
            </a:endParaRPr>
          </a:p>
          <a:p>
            <a:pPr marL="0" lvl="0" indent="0" algn="l" rtl="0">
              <a:lnSpc>
                <a:spcPct val="115000"/>
              </a:lnSpc>
              <a:spcBef>
                <a:spcPts val="1200"/>
              </a:spcBef>
              <a:spcAft>
                <a:spcPts val="0"/>
              </a:spcAft>
              <a:buNone/>
            </a:pPr>
            <a:r>
              <a:rPr lang="en-US" sz="1100" b="1">
                <a:solidFill>
                  <a:schemeClr val="dk1"/>
                </a:solidFill>
              </a:rPr>
              <a:t>Our 9-bin histogram (for the 3x3 cell):</a:t>
            </a:r>
            <a:endParaRPr sz="1100" b="1">
              <a:solidFill>
                <a:schemeClr val="dk1"/>
              </a:solidFill>
            </a:endParaRPr>
          </a:p>
          <a:p>
            <a:pPr marL="0" lvl="0" indent="0" algn="l" rtl="0">
              <a:lnSpc>
                <a:spcPct val="115000"/>
              </a:lnSpc>
              <a:spcBef>
                <a:spcPts val="1200"/>
              </a:spcBef>
              <a:spcAft>
                <a:spcPts val="0"/>
              </a:spcAft>
              <a:buNone/>
            </a:pPr>
            <a:r>
              <a:rPr lang="en-US" sz="1100">
                <a:solidFill>
                  <a:srgbClr val="188038"/>
                </a:solidFill>
                <a:latin typeface="Roboto Mono"/>
                <a:ea typeface="Roboto Mono"/>
                <a:cs typeface="Roboto Mono"/>
                <a:sym typeface="Roboto Mono"/>
              </a:rPr>
              <a:t>[71.6, 151.2, 0, 0, 0, 0, 0, 0, 0]</a:t>
            </a:r>
            <a:endParaRPr sz="1100">
              <a:solidFill>
                <a:srgbClr val="188038"/>
              </a:solidFill>
              <a:latin typeface="Roboto Mono"/>
              <a:ea typeface="Roboto Mono"/>
              <a:cs typeface="Roboto Mono"/>
              <a:sym typeface="Roboto Mono"/>
            </a:endParaRPr>
          </a:p>
          <a:p>
            <a:pPr marL="0" lvl="0" indent="0" algn="l" rtl="0">
              <a:lnSpc>
                <a:spcPct val="115000"/>
              </a:lnSpc>
              <a:spcBef>
                <a:spcPts val="1200"/>
              </a:spcBef>
              <a:spcAft>
                <a:spcPts val="120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g3285c3857bd_0_104"/>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Summary</a:t>
            </a:r>
            <a:endParaRPr/>
          </a:p>
        </p:txBody>
      </p:sp>
      <p:sp>
        <p:nvSpPr>
          <p:cNvPr id="1291" name="Google Shape;1291;g3285c3857bd_0_10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67</a:t>
            </a:fld>
            <a:endParaRPr/>
          </a:p>
        </p:txBody>
      </p:sp>
      <p:sp>
        <p:nvSpPr>
          <p:cNvPr id="1292" name="Google Shape;1292;g3285c3857bd_0_104"/>
          <p:cNvSpPr txBox="1"/>
          <p:nvPr/>
        </p:nvSpPr>
        <p:spPr>
          <a:xfrm>
            <a:off x="889975" y="1033950"/>
            <a:ext cx="9661500" cy="457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200">
                <a:solidFill>
                  <a:schemeClr val="dk1"/>
                </a:solidFill>
              </a:rPr>
              <a:t>This is a greatly simplified illustration of HOG. Here's a recap of the key differences in a full implementation:</a:t>
            </a:r>
            <a:endParaRPr sz="2200">
              <a:solidFill>
                <a:schemeClr val="dk1"/>
              </a:solidFill>
            </a:endParaRPr>
          </a:p>
          <a:p>
            <a:pPr marL="457200" lvl="0" indent="-368300" algn="l" rtl="0">
              <a:lnSpc>
                <a:spcPct val="115000"/>
              </a:lnSpc>
              <a:spcBef>
                <a:spcPts val="1200"/>
              </a:spcBef>
              <a:spcAft>
                <a:spcPts val="0"/>
              </a:spcAft>
              <a:buClr>
                <a:schemeClr val="dk1"/>
              </a:buClr>
              <a:buSzPts val="2200"/>
              <a:buChar char="●"/>
            </a:pPr>
            <a:r>
              <a:rPr lang="en-US" sz="2200" b="1">
                <a:solidFill>
                  <a:schemeClr val="dk1"/>
                </a:solidFill>
              </a:rPr>
              <a:t>Larger Images:</a:t>
            </a:r>
            <a:r>
              <a:rPr lang="en-US" sz="2200">
                <a:solidFill>
                  <a:schemeClr val="dk1"/>
                </a:solidFill>
              </a:rPr>
              <a:t> Real images are much larger.</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More Cells and Blocks:</a:t>
            </a:r>
            <a:r>
              <a:rPr lang="en-US" sz="2200">
                <a:solidFill>
                  <a:schemeClr val="dk1"/>
                </a:solidFill>
              </a:rPr>
              <a:t> You'd divide the image into many cells and group cells into overlapping blocks.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More Histogram Bins:</a:t>
            </a:r>
            <a:r>
              <a:rPr lang="en-US" sz="2200">
                <a:solidFill>
                  <a:schemeClr val="dk1"/>
                </a:solidFill>
              </a:rPr>
              <a:t> 9 bins are common, but you can use more.</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Proper Edge Handling:</a:t>
            </a:r>
            <a:r>
              <a:rPr lang="en-US" sz="2200">
                <a:solidFill>
                  <a:schemeClr val="dk1"/>
                </a:solidFill>
              </a:rPr>
              <a:t> Padding would be used to handle gradients at image edges.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Block Normalization:</a:t>
            </a:r>
            <a:r>
              <a:rPr lang="en-US" sz="2200">
                <a:solidFill>
                  <a:schemeClr val="dk1"/>
                </a:solidFill>
              </a:rPr>
              <a:t> Crucial for robustness.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b="1">
                <a:solidFill>
                  <a:schemeClr val="dk1"/>
                </a:solidFill>
              </a:rPr>
              <a:t>Sliding Window:</a:t>
            </a:r>
            <a:r>
              <a:rPr lang="en-US" sz="2200">
                <a:solidFill>
                  <a:schemeClr val="dk1"/>
                </a:solidFill>
              </a:rPr>
              <a:t> HOG is often used with a sliding window to scan an entire image for object detection.</a:t>
            </a:r>
            <a:endParaRPr sz="2200">
              <a:solidFill>
                <a:schemeClr val="dk1"/>
              </a:solidFill>
            </a:endParaRPr>
          </a:p>
        </p:txBody>
      </p:sp>
      <p:sp>
        <p:nvSpPr>
          <p:cNvPr id="1293" name="Google Shape;1293;g3285c3857bd_0_104"/>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6: Harris and HoG</a:t>
            </a:r>
            <a:endParaRPr sz="800">
              <a:solidFill>
                <a:srgbClr val="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g3285c3857bd_0_96"/>
          <p:cNvSpPr txBox="1">
            <a:spLocks noGrp="1"/>
          </p:cNvSpPr>
          <p:nvPr>
            <p:ph type="body" idx="1"/>
          </p:nvPr>
        </p:nvSpPr>
        <p:spPr>
          <a:xfrm>
            <a:off x="609600" y="1577340"/>
            <a:ext cx="10972800" cy="47370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Step 3: Block Normalization</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Since we only have one cell (due to our extreme simplification), we can't demonstrate block normalization here.</a:t>
            </a:r>
            <a:endParaRPr sz="1100">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b="1">
                <a:solidFill>
                  <a:schemeClr val="dk1"/>
                </a:solidFill>
                <a:latin typeface="Arial"/>
                <a:ea typeface="Arial"/>
                <a:cs typeface="Arial"/>
                <a:sym typeface="Arial"/>
              </a:rPr>
              <a:t>In a real scenario:</a:t>
            </a:r>
            <a:r>
              <a:rPr lang="en-US" sz="1100">
                <a:solidFill>
                  <a:schemeClr val="dk1"/>
                </a:solidFill>
                <a:latin typeface="Arial"/>
                <a:ea typeface="Arial"/>
                <a:cs typeface="Arial"/>
                <a:sym typeface="Arial"/>
              </a:rPr>
              <a:t> You would group cells into larger blocks (e.g., 2x2 cells).</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solidFill>
                  <a:schemeClr val="dk1"/>
                </a:solidFill>
                <a:latin typeface="Arial"/>
                <a:ea typeface="Arial"/>
                <a:cs typeface="Arial"/>
                <a:sym typeface="Arial"/>
              </a:rPr>
              <a:t>Normalization:</a:t>
            </a:r>
            <a:r>
              <a:rPr lang="en-US" sz="1100">
                <a:solidFill>
                  <a:schemeClr val="dk1"/>
                </a:solidFill>
                <a:latin typeface="Arial"/>
                <a:ea typeface="Arial"/>
                <a:cs typeface="Arial"/>
                <a:sym typeface="Arial"/>
              </a:rPr>
              <a:t> You'd normalize the histogram of each cell within a block. Common methods are L1-norm, L2-norm, and L2-Hys. This makes the descriptor more robust to lighting changes.</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Example of L2-norm (if we had a block):</a:t>
            </a:r>
            <a:endParaRPr sz="1100" b="1">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AutoNum type="arabicPeriod"/>
            </a:pPr>
            <a:r>
              <a:rPr lang="en-US" sz="1100" b="1">
                <a:solidFill>
                  <a:schemeClr val="dk1"/>
                </a:solidFill>
                <a:latin typeface="Arial"/>
                <a:ea typeface="Arial"/>
                <a:cs typeface="Arial"/>
                <a:sym typeface="Arial"/>
              </a:rPr>
              <a:t>Concatenate</a:t>
            </a:r>
            <a:r>
              <a:rPr lang="en-US" sz="1100">
                <a:solidFill>
                  <a:schemeClr val="dk1"/>
                </a:solidFill>
                <a:latin typeface="Arial"/>
                <a:ea typeface="Arial"/>
                <a:cs typeface="Arial"/>
                <a:sym typeface="Arial"/>
              </a:rPr>
              <a:t> the histograms of all cells in the block.</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b="1">
                <a:solidFill>
                  <a:schemeClr val="dk1"/>
                </a:solidFill>
                <a:latin typeface="Arial"/>
                <a:ea typeface="Arial"/>
                <a:cs typeface="Arial"/>
                <a:sym typeface="Arial"/>
              </a:rPr>
              <a:t>Calculate the L2-norm</a:t>
            </a:r>
            <a:r>
              <a:rPr lang="en-US" sz="1100">
                <a:solidFill>
                  <a:schemeClr val="dk1"/>
                </a:solidFill>
                <a:latin typeface="Arial"/>
                <a:ea typeface="Arial"/>
                <a:cs typeface="Arial"/>
                <a:sym typeface="Arial"/>
              </a:rPr>
              <a:t> of the concatenated vector: </a:t>
            </a:r>
            <a:r>
              <a:rPr lang="en-US" sz="1100">
                <a:solidFill>
                  <a:srgbClr val="188038"/>
                </a:solidFill>
                <a:latin typeface="Roboto Mono"/>
                <a:ea typeface="Roboto Mono"/>
                <a:cs typeface="Roboto Mono"/>
                <a:sym typeface="Roboto Mono"/>
              </a:rPr>
              <a:t>sqrt(sum(element^2))</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AutoNum type="arabicPeriod"/>
            </a:pPr>
            <a:r>
              <a:rPr lang="en-US" sz="1100" b="1">
                <a:solidFill>
                  <a:schemeClr val="dk1"/>
                </a:solidFill>
                <a:latin typeface="Arial"/>
                <a:ea typeface="Arial"/>
                <a:cs typeface="Arial"/>
                <a:sym typeface="Arial"/>
              </a:rPr>
              <a:t>Divide each element</a:t>
            </a:r>
            <a:r>
              <a:rPr lang="en-US" sz="1100">
                <a:solidFill>
                  <a:schemeClr val="dk1"/>
                </a:solidFill>
                <a:latin typeface="Arial"/>
                <a:ea typeface="Arial"/>
                <a:cs typeface="Arial"/>
                <a:sym typeface="Arial"/>
              </a:rPr>
              <a:t> of the concatenated vector by the L2-norm.</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Step 4: Final HOG Feature Vector</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Again, since we have only one cell and no block normalization in this simplified example, our final HOG feature vector is simply the normalized histogram of our single cell.</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a:solidFill>
                  <a:schemeClr val="dk1"/>
                </a:solidFill>
                <a:latin typeface="Arial"/>
                <a:ea typeface="Arial"/>
                <a:cs typeface="Arial"/>
                <a:sym typeface="Arial"/>
              </a:rPr>
              <a:t>Final HOG Vector (after hypothetical normalization):</a:t>
            </a: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Let's assume that after L2-normalization (which we can't perform with a single cell), the values in our histogram got scaled down. Our final vector could look like this (these are just example values after a hypothetical normalization):</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[0.45, 0.89, 0, 0, 0, 0, 0, 0, 0]</a:t>
            </a:r>
            <a:endParaRPr sz="1100">
              <a:solidFill>
                <a:srgbClr val="188038"/>
              </a:solidFill>
              <a:latin typeface="Roboto Mono"/>
              <a:ea typeface="Roboto Mono"/>
              <a:cs typeface="Roboto Mono"/>
              <a:sym typeface="Roboto Mono"/>
            </a:endParaRPr>
          </a:p>
          <a:p>
            <a:pPr marL="0" lvl="0" indent="0" algn="l" rtl="0">
              <a:spcBef>
                <a:spcPts val="1200"/>
              </a:spcBef>
              <a:spcAft>
                <a:spcPts val="0"/>
              </a:spcAft>
              <a:buNone/>
            </a:pPr>
            <a:endParaRPr/>
          </a:p>
        </p:txBody>
      </p:sp>
      <p:sp>
        <p:nvSpPr>
          <p:cNvPr id="1300" name="Google Shape;1300;g3285c3857bd_0_96"/>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68</a:t>
            </a:fld>
            <a:endParaRPr/>
          </a:p>
        </p:txBody>
      </p:sp>
      <p:sp>
        <p:nvSpPr>
          <p:cNvPr id="1301" name="Google Shape;1301;g3285c3857bd_0_96"/>
          <p:cNvSpPr txBox="1">
            <a:spLocks noGrp="1"/>
          </p:cNvSpPr>
          <p:nvPr>
            <p:ph type="title"/>
          </p:nvPr>
        </p:nvSpPr>
        <p:spPr>
          <a:xfrm>
            <a:off x="711200" y="-127000"/>
            <a:ext cx="7782300" cy="10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HOG Numericals Contd..</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69</a:t>
            </a:fld>
            <a:endParaRPr/>
          </a:p>
        </p:txBody>
      </p:sp>
      <p:sp>
        <p:nvSpPr>
          <p:cNvPr id="1307" name="Google Shape;1307;p67"/>
          <p:cNvSpPr txBox="1">
            <a:spLocks noGrp="1"/>
          </p:cNvSpPr>
          <p:nvPr>
            <p:ph type="body" idx="1"/>
          </p:nvPr>
        </p:nvSpPr>
        <p:spPr>
          <a:xfrm>
            <a:off x="282100" y="1186775"/>
            <a:ext cx="11695200" cy="4456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2800"/>
              <a:buNone/>
            </a:pPr>
            <a:r>
              <a:rPr lang="en-US" sz="2680" b="1">
                <a:solidFill>
                  <a:srgbClr val="666666"/>
                </a:solidFill>
              </a:rPr>
              <a:t>Readings</a:t>
            </a:r>
            <a:r>
              <a:rPr lang="en-US" sz="2680">
                <a:solidFill>
                  <a:srgbClr val="666666"/>
                </a:solidFill>
              </a:rPr>
              <a:t>: </a:t>
            </a:r>
            <a:endParaRPr sz="2680">
              <a:solidFill>
                <a:srgbClr val="666666"/>
              </a:solidFill>
            </a:endParaRPr>
          </a:p>
          <a:p>
            <a:pPr marL="0" lvl="0" indent="0" algn="l" rtl="0">
              <a:lnSpc>
                <a:spcPct val="100000"/>
              </a:lnSpc>
              <a:spcBef>
                <a:spcPts val="1000"/>
              </a:spcBef>
              <a:spcAft>
                <a:spcPts val="0"/>
              </a:spcAft>
              <a:buSzPts val="2800"/>
              <a:buNone/>
            </a:pPr>
            <a:endParaRPr sz="2680">
              <a:solidFill>
                <a:srgbClr val="666666"/>
              </a:solidFill>
            </a:endParaRPr>
          </a:p>
          <a:p>
            <a:pPr marL="457200" lvl="0" indent="0" algn="l" rtl="0">
              <a:lnSpc>
                <a:spcPct val="90000"/>
              </a:lnSpc>
              <a:spcBef>
                <a:spcPts val="0"/>
              </a:spcBef>
              <a:spcAft>
                <a:spcPts val="0"/>
              </a:spcAft>
              <a:buSzPts val="935"/>
              <a:buNone/>
            </a:pPr>
            <a:r>
              <a:rPr lang="en-US" sz="2159" b="1" u="sng">
                <a:solidFill>
                  <a:srgbClr val="666666"/>
                </a:solidFill>
              </a:rPr>
              <a:t>Histogram of Oriented Gradients</a:t>
            </a:r>
            <a:r>
              <a:rPr lang="en-US" sz="2159">
                <a:solidFill>
                  <a:srgbClr val="666666"/>
                </a:solidFill>
              </a:rPr>
              <a:t>: </a:t>
            </a:r>
            <a:endParaRPr sz="2159">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a:solidFill>
                  <a:srgbClr val="666666"/>
                </a:solidFill>
              </a:rPr>
              <a:t>Histogram of Oriented Gradients  </a:t>
            </a:r>
            <a:r>
              <a:rPr lang="en-US" sz="2159" u="sng">
                <a:solidFill>
                  <a:schemeClr val="hlink"/>
                </a:solidFill>
                <a:hlinkClick r:id="rId3"/>
              </a:rPr>
              <a:t>https://courses.cs.duke.edu/fall15/cps274/notes/hog.pdf</a:t>
            </a:r>
            <a:r>
              <a:rPr lang="en-US" sz="2159">
                <a:solidFill>
                  <a:srgbClr val="666666"/>
                </a:solidFill>
              </a:rPr>
              <a:t> </a:t>
            </a:r>
            <a:endParaRPr sz="2159">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a:solidFill>
                  <a:srgbClr val="666666"/>
                </a:solidFill>
              </a:rPr>
              <a:t>Histograms of Oriented Gradients for Human Detection Navneet Dalal and Bill Triggs </a:t>
            </a:r>
            <a:r>
              <a:rPr lang="en-US" sz="2159" u="sng">
                <a:solidFill>
                  <a:schemeClr val="hlink"/>
                </a:solidFill>
                <a:hlinkClick r:id="rId4"/>
              </a:rPr>
              <a:t>https://lear.inrialpes.fr/people/triggs/pubs/Dalal-cvpr05.pdf</a:t>
            </a:r>
            <a:r>
              <a:rPr lang="en-US" sz="2159">
                <a:solidFill>
                  <a:srgbClr val="666666"/>
                </a:solidFill>
              </a:rPr>
              <a:t> </a:t>
            </a:r>
            <a:endParaRPr sz="2159">
              <a:solidFill>
                <a:srgbClr val="666666"/>
              </a:solidFill>
            </a:endParaRPr>
          </a:p>
          <a:p>
            <a:pPr marL="914400" lvl="0" indent="0" algn="l" rtl="0">
              <a:lnSpc>
                <a:spcPct val="90000"/>
              </a:lnSpc>
              <a:spcBef>
                <a:spcPts val="0"/>
              </a:spcBef>
              <a:spcAft>
                <a:spcPts val="0"/>
              </a:spcAft>
              <a:buSzPts val="2800"/>
              <a:buNone/>
            </a:pPr>
            <a:endParaRPr sz="2159">
              <a:solidFill>
                <a:srgbClr val="666666"/>
              </a:solidFill>
            </a:endParaRPr>
          </a:p>
          <a:p>
            <a:pPr marL="0" lvl="0" indent="0" algn="l" rtl="0">
              <a:lnSpc>
                <a:spcPct val="90000"/>
              </a:lnSpc>
              <a:spcBef>
                <a:spcPts val="0"/>
              </a:spcBef>
              <a:spcAft>
                <a:spcPts val="0"/>
              </a:spcAft>
              <a:buSzPts val="2800"/>
              <a:buNone/>
            </a:pPr>
            <a:r>
              <a:rPr lang="en-US" sz="2159" b="1">
                <a:solidFill>
                  <a:srgbClr val="666666"/>
                </a:solidFill>
              </a:rPr>
              <a:t>       Harris Corner Detector</a:t>
            </a:r>
            <a:endParaRPr sz="2159" b="1">
              <a:solidFill>
                <a:srgbClr val="666666"/>
              </a:solidFill>
            </a:endParaRPr>
          </a:p>
          <a:p>
            <a:pPr marL="457200" lvl="0" indent="-365696" algn="l" rtl="0">
              <a:lnSpc>
                <a:spcPct val="90000"/>
              </a:lnSpc>
              <a:spcBef>
                <a:spcPts val="0"/>
              </a:spcBef>
              <a:spcAft>
                <a:spcPts val="0"/>
              </a:spcAft>
              <a:buClr>
                <a:srgbClr val="666666"/>
              </a:buClr>
              <a:buSzPts val="2159"/>
              <a:buAutoNum type="arabicParenBoth"/>
            </a:pPr>
            <a:r>
              <a:rPr lang="en-US" sz="2159" u="sng">
                <a:solidFill>
                  <a:schemeClr val="hlink"/>
                </a:solidFill>
                <a:hlinkClick r:id="rId5"/>
              </a:rPr>
              <a:t>Milan Sonka , (Our Textbook-2) </a:t>
            </a:r>
            <a:r>
              <a:rPr lang="en-US" sz="2159">
                <a:solidFill>
                  <a:srgbClr val="666666"/>
                </a:solidFill>
              </a:rPr>
              <a:t>: Section 5.3.10  </a:t>
            </a:r>
            <a:endParaRPr sz="2159">
              <a:solidFill>
                <a:srgbClr val="666666"/>
              </a:solidFill>
            </a:endParaRPr>
          </a:p>
          <a:p>
            <a:pPr marL="457200" lvl="0" indent="0" algn="l" rtl="0">
              <a:lnSpc>
                <a:spcPct val="90000"/>
              </a:lnSpc>
              <a:spcBef>
                <a:spcPts val="0"/>
              </a:spcBef>
              <a:spcAft>
                <a:spcPts val="0"/>
              </a:spcAft>
              <a:buSzPts val="2800"/>
              <a:buNone/>
            </a:pPr>
            <a:r>
              <a:rPr lang="en-US" sz="2159">
                <a:solidFill>
                  <a:srgbClr val="666666"/>
                </a:solidFill>
              </a:rPr>
              <a:t>[ optional, yet recommended reading , Milan Sonka Section 5.3.11 ] </a:t>
            </a:r>
            <a:endParaRPr sz="2159">
              <a:solidFill>
                <a:srgbClr val="666666"/>
              </a:solidFill>
            </a:endParaRPr>
          </a:p>
          <a:p>
            <a:pPr marL="457200" lvl="0" indent="0" algn="l" rtl="0">
              <a:lnSpc>
                <a:spcPct val="90000"/>
              </a:lnSpc>
              <a:spcBef>
                <a:spcPts val="0"/>
              </a:spcBef>
              <a:spcAft>
                <a:spcPts val="0"/>
              </a:spcAft>
              <a:buSzPts val="2800"/>
              <a:buNone/>
            </a:pPr>
            <a:endParaRPr sz="2159">
              <a:solidFill>
                <a:srgbClr val="666666"/>
              </a:solidFill>
            </a:endParaRPr>
          </a:p>
          <a:p>
            <a:pPr marL="457200" lvl="0" indent="0" algn="l" rtl="0">
              <a:lnSpc>
                <a:spcPct val="90000"/>
              </a:lnSpc>
              <a:spcBef>
                <a:spcPts val="0"/>
              </a:spcBef>
              <a:spcAft>
                <a:spcPts val="0"/>
              </a:spcAft>
              <a:buSzPts val="2800"/>
              <a:buNone/>
            </a:pPr>
            <a:endParaRPr sz="2159">
              <a:solidFill>
                <a:srgbClr val="666666"/>
              </a:solidFill>
            </a:endParaRPr>
          </a:p>
          <a:p>
            <a:pPr marL="457200" lvl="0" indent="0" algn="l" rtl="0">
              <a:lnSpc>
                <a:spcPct val="90000"/>
              </a:lnSpc>
              <a:spcBef>
                <a:spcPts val="0"/>
              </a:spcBef>
              <a:spcAft>
                <a:spcPts val="0"/>
              </a:spcAft>
              <a:buSzPts val="2800"/>
              <a:buNone/>
            </a:pPr>
            <a:r>
              <a:rPr lang="en-US" sz="2159" b="1">
                <a:solidFill>
                  <a:srgbClr val="666666"/>
                </a:solidFill>
              </a:rPr>
              <a:t>Notebook</a:t>
            </a:r>
            <a:endParaRPr sz="2159" b="1">
              <a:solidFill>
                <a:srgbClr val="666666"/>
              </a:solidFill>
            </a:endParaRPr>
          </a:p>
          <a:p>
            <a:pPr marL="457200" lvl="0" indent="0" algn="l" rtl="0">
              <a:lnSpc>
                <a:spcPct val="90000"/>
              </a:lnSpc>
              <a:spcBef>
                <a:spcPts val="0"/>
              </a:spcBef>
              <a:spcAft>
                <a:spcPts val="0"/>
              </a:spcAft>
              <a:buSzPts val="2800"/>
              <a:buNone/>
            </a:pPr>
            <a:r>
              <a:rPr lang="en-US" sz="2159">
                <a:solidFill>
                  <a:srgbClr val="666666"/>
                </a:solidFill>
              </a:rPr>
              <a:t>https://github.com/mithunkumarsr/LearnComputerVisionWithMithun/blob/main/CV6_HarrisCornerDetection_HOG.ipynb</a:t>
            </a:r>
            <a:endParaRPr sz="2159">
              <a:solidFill>
                <a:srgbClr val="666666"/>
              </a:solidFill>
            </a:endParaRPr>
          </a:p>
          <a:p>
            <a:pPr marL="914400" lvl="0" indent="0" algn="l" rtl="0">
              <a:lnSpc>
                <a:spcPct val="90000"/>
              </a:lnSpc>
              <a:spcBef>
                <a:spcPts val="0"/>
              </a:spcBef>
              <a:spcAft>
                <a:spcPts val="0"/>
              </a:spcAft>
              <a:buSzPts val="2800"/>
              <a:buNone/>
            </a:pPr>
            <a:r>
              <a:rPr lang="en-US" sz="2159">
                <a:solidFill>
                  <a:srgbClr val="666666"/>
                </a:solidFill>
              </a:rPr>
              <a:t> </a:t>
            </a:r>
            <a:endParaRPr sz="2159">
              <a:solidFill>
                <a:srgbClr val="666666"/>
              </a:solidFill>
            </a:endParaRPr>
          </a:p>
          <a:p>
            <a:pPr marL="50800" lvl="0" indent="0" algn="l" rtl="0">
              <a:lnSpc>
                <a:spcPct val="100000"/>
              </a:lnSpc>
              <a:spcBef>
                <a:spcPts val="1000"/>
              </a:spcBef>
              <a:spcAft>
                <a:spcPts val="0"/>
              </a:spcAft>
              <a:buSzPts val="2380"/>
              <a:buNone/>
            </a:pPr>
            <a:endParaRPr sz="268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9BDCFA52-076F-C60F-D8CF-72740A9B7945}"/>
            </a:ext>
          </a:extLst>
        </p:cNvPr>
        <p:cNvGrpSpPr/>
        <p:nvPr/>
      </p:nvGrpSpPr>
      <p:grpSpPr>
        <a:xfrm>
          <a:off x="0" y="0"/>
          <a:ext cx="0" cy="0"/>
          <a:chOff x="0" y="0"/>
          <a:chExt cx="0" cy="0"/>
        </a:xfrm>
      </p:grpSpPr>
      <p:sp>
        <p:nvSpPr>
          <p:cNvPr id="329" name="Google Shape;329;g32217f5b007_0_9">
            <a:extLst>
              <a:ext uri="{FF2B5EF4-FFF2-40B4-BE49-F238E27FC236}">
                <a16:creationId xmlns:a16="http://schemas.microsoft.com/office/drawing/2014/main" id="{C6494FE9-44C2-2E2C-AA9D-F4A816FAF27A}"/>
              </a:ext>
            </a:extLst>
          </p:cNvPr>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Corner Detection - Application</a:t>
            </a:r>
            <a:endParaRPr dirty="0"/>
          </a:p>
        </p:txBody>
      </p:sp>
      <p:sp>
        <p:nvSpPr>
          <p:cNvPr id="331" name="Google Shape;331;g32217f5b007_0_9">
            <a:extLst>
              <a:ext uri="{FF2B5EF4-FFF2-40B4-BE49-F238E27FC236}">
                <a16:creationId xmlns:a16="http://schemas.microsoft.com/office/drawing/2014/main" id="{03E0FB08-CD84-8DBA-2456-D380BDAB3C84}"/>
              </a:ext>
            </a:extLst>
          </p:cNvPr>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400"/>
              <a:t>7</a:t>
            </a:fld>
            <a:endParaRPr sz="1200"/>
          </a:p>
        </p:txBody>
      </p:sp>
      <p:graphicFrame>
        <p:nvGraphicFramePr>
          <p:cNvPr id="3" name="Table 2">
            <a:extLst>
              <a:ext uri="{FF2B5EF4-FFF2-40B4-BE49-F238E27FC236}">
                <a16:creationId xmlns:a16="http://schemas.microsoft.com/office/drawing/2014/main" id="{B7B818A2-A88E-3060-BD36-F8F92E3AEFDE}"/>
              </a:ext>
            </a:extLst>
          </p:cNvPr>
          <p:cNvGraphicFramePr>
            <a:graphicFrameLocks noGrp="1"/>
          </p:cNvGraphicFramePr>
          <p:nvPr>
            <p:extLst>
              <p:ext uri="{D42A27DB-BD31-4B8C-83A1-F6EECF244321}">
                <p14:modId xmlns:p14="http://schemas.microsoft.com/office/powerpoint/2010/main" val="2333906325"/>
              </p:ext>
            </p:extLst>
          </p:nvPr>
        </p:nvGraphicFramePr>
        <p:xfrm>
          <a:off x="838200" y="2980214"/>
          <a:ext cx="10515600" cy="2042160"/>
        </p:xfrm>
        <a:graphic>
          <a:graphicData uri="http://schemas.openxmlformats.org/drawingml/2006/table">
            <a:tbl>
              <a:tblPr/>
              <a:tblGrid>
                <a:gridCol w="5257800">
                  <a:extLst>
                    <a:ext uri="{9D8B030D-6E8A-4147-A177-3AD203B41FA5}">
                      <a16:colId xmlns:a16="http://schemas.microsoft.com/office/drawing/2014/main" val="860133847"/>
                    </a:ext>
                  </a:extLst>
                </a:gridCol>
                <a:gridCol w="5257800">
                  <a:extLst>
                    <a:ext uri="{9D8B030D-6E8A-4147-A177-3AD203B41FA5}">
                      <a16:colId xmlns:a16="http://schemas.microsoft.com/office/drawing/2014/main" val="3270255142"/>
                    </a:ext>
                  </a:extLst>
                </a:gridCol>
              </a:tblGrid>
              <a:tr h="0">
                <a:tc>
                  <a:txBody>
                    <a:bodyPr/>
                    <a:lstStyle/>
                    <a:p>
                      <a:pPr>
                        <a:buNone/>
                      </a:pPr>
                      <a:r>
                        <a:rPr lang="en-US" b="1" u="sng" dirty="0"/>
                        <a:t>Task</a:t>
                      </a:r>
                    </a:p>
                  </a:txBody>
                  <a:tcPr anchor="ctr">
                    <a:lnL>
                      <a:noFill/>
                    </a:lnL>
                    <a:lnR>
                      <a:noFill/>
                    </a:lnR>
                    <a:lnT>
                      <a:noFill/>
                    </a:lnT>
                    <a:lnB>
                      <a:noFill/>
                    </a:lnB>
                    <a:noFill/>
                  </a:tcPr>
                </a:tc>
                <a:tc>
                  <a:txBody>
                    <a:bodyPr/>
                    <a:lstStyle/>
                    <a:p>
                      <a:pPr>
                        <a:buNone/>
                      </a:pPr>
                      <a:r>
                        <a:rPr lang="en-US" b="1" u="sng" dirty="0"/>
                        <a:t>Role of Corners</a:t>
                      </a:r>
                    </a:p>
                  </a:txBody>
                  <a:tcPr anchor="ctr">
                    <a:lnL>
                      <a:noFill/>
                    </a:lnL>
                    <a:lnR>
                      <a:noFill/>
                    </a:lnR>
                    <a:lnT>
                      <a:noFill/>
                    </a:lnT>
                    <a:lnB>
                      <a:noFill/>
                    </a:lnB>
                    <a:noFill/>
                  </a:tcPr>
                </a:tc>
                <a:extLst>
                  <a:ext uri="{0D108BD9-81ED-4DB2-BD59-A6C34878D82A}">
                    <a16:rowId xmlns:a16="http://schemas.microsoft.com/office/drawing/2014/main" val="2698360041"/>
                  </a:ext>
                </a:extLst>
              </a:tr>
              <a:tr h="0">
                <a:tc>
                  <a:txBody>
                    <a:bodyPr/>
                    <a:lstStyle/>
                    <a:p>
                      <a:pPr>
                        <a:buNone/>
                      </a:pPr>
                      <a:r>
                        <a:rPr lang="en-US" b="1" dirty="0"/>
                        <a:t>Image Matching</a:t>
                      </a:r>
                      <a:endParaRPr lang="en-US" dirty="0"/>
                    </a:p>
                  </a:txBody>
                  <a:tcPr anchor="ctr">
                    <a:lnL>
                      <a:noFill/>
                    </a:lnL>
                    <a:lnR>
                      <a:noFill/>
                    </a:lnR>
                    <a:lnT>
                      <a:noFill/>
                    </a:lnT>
                    <a:lnB>
                      <a:noFill/>
                    </a:lnB>
                    <a:noFill/>
                  </a:tcPr>
                </a:tc>
                <a:tc>
                  <a:txBody>
                    <a:bodyPr/>
                    <a:lstStyle/>
                    <a:p>
                      <a:pPr>
                        <a:buNone/>
                      </a:pPr>
                      <a:r>
                        <a:rPr lang="en-US"/>
                        <a:t>Match same scene/object across different images (e.g. panorama stitching)</a:t>
                      </a:r>
                    </a:p>
                  </a:txBody>
                  <a:tcPr anchor="ctr">
                    <a:lnL>
                      <a:noFill/>
                    </a:lnL>
                    <a:lnR>
                      <a:noFill/>
                    </a:lnR>
                    <a:lnT>
                      <a:noFill/>
                    </a:lnT>
                    <a:lnB>
                      <a:noFill/>
                    </a:lnB>
                    <a:noFill/>
                  </a:tcPr>
                </a:tc>
                <a:extLst>
                  <a:ext uri="{0D108BD9-81ED-4DB2-BD59-A6C34878D82A}">
                    <a16:rowId xmlns:a16="http://schemas.microsoft.com/office/drawing/2014/main" val="2756161822"/>
                  </a:ext>
                </a:extLst>
              </a:tr>
              <a:tr h="0">
                <a:tc>
                  <a:txBody>
                    <a:bodyPr/>
                    <a:lstStyle/>
                    <a:p>
                      <a:pPr>
                        <a:buNone/>
                      </a:pPr>
                      <a:r>
                        <a:rPr lang="en-US" b="1"/>
                        <a:t>Object Recognition</a:t>
                      </a:r>
                      <a:endParaRPr lang="en-US"/>
                    </a:p>
                  </a:txBody>
                  <a:tcPr anchor="ctr">
                    <a:lnL>
                      <a:noFill/>
                    </a:lnL>
                    <a:lnR>
                      <a:noFill/>
                    </a:lnR>
                    <a:lnT>
                      <a:noFill/>
                    </a:lnT>
                    <a:lnB>
                      <a:noFill/>
                    </a:lnB>
                    <a:noFill/>
                  </a:tcPr>
                </a:tc>
                <a:tc>
                  <a:txBody>
                    <a:bodyPr/>
                    <a:lstStyle/>
                    <a:p>
                      <a:pPr>
                        <a:buNone/>
                      </a:pPr>
                      <a:r>
                        <a:rPr lang="en-US"/>
                        <a:t>Recognize an object from different views</a:t>
                      </a:r>
                    </a:p>
                  </a:txBody>
                  <a:tcPr anchor="ctr">
                    <a:lnL>
                      <a:noFill/>
                    </a:lnL>
                    <a:lnR>
                      <a:noFill/>
                    </a:lnR>
                    <a:lnT>
                      <a:noFill/>
                    </a:lnT>
                    <a:lnB>
                      <a:noFill/>
                    </a:lnB>
                    <a:noFill/>
                  </a:tcPr>
                </a:tc>
                <a:extLst>
                  <a:ext uri="{0D108BD9-81ED-4DB2-BD59-A6C34878D82A}">
                    <a16:rowId xmlns:a16="http://schemas.microsoft.com/office/drawing/2014/main" val="364350025"/>
                  </a:ext>
                </a:extLst>
              </a:tr>
              <a:tr h="0">
                <a:tc>
                  <a:txBody>
                    <a:bodyPr/>
                    <a:lstStyle/>
                    <a:p>
                      <a:pPr>
                        <a:buNone/>
                      </a:pPr>
                      <a:r>
                        <a:rPr lang="en-US" b="1"/>
                        <a:t>Motion Tracking</a:t>
                      </a:r>
                      <a:endParaRPr lang="en-US"/>
                    </a:p>
                  </a:txBody>
                  <a:tcPr anchor="ctr">
                    <a:lnL>
                      <a:noFill/>
                    </a:lnL>
                    <a:lnR>
                      <a:noFill/>
                    </a:lnR>
                    <a:lnT>
                      <a:noFill/>
                    </a:lnT>
                    <a:lnB>
                      <a:noFill/>
                    </a:lnB>
                    <a:noFill/>
                  </a:tcPr>
                </a:tc>
                <a:tc>
                  <a:txBody>
                    <a:bodyPr/>
                    <a:lstStyle/>
                    <a:p>
                      <a:pPr>
                        <a:buNone/>
                      </a:pPr>
                      <a:r>
                        <a:rPr lang="en-US"/>
                        <a:t>Track movement in video (optical flow, SLAM)</a:t>
                      </a:r>
                    </a:p>
                  </a:txBody>
                  <a:tcPr anchor="ctr">
                    <a:lnL>
                      <a:noFill/>
                    </a:lnL>
                    <a:lnR>
                      <a:noFill/>
                    </a:lnR>
                    <a:lnT>
                      <a:noFill/>
                    </a:lnT>
                    <a:lnB>
                      <a:noFill/>
                    </a:lnB>
                    <a:noFill/>
                  </a:tcPr>
                </a:tc>
                <a:extLst>
                  <a:ext uri="{0D108BD9-81ED-4DB2-BD59-A6C34878D82A}">
                    <a16:rowId xmlns:a16="http://schemas.microsoft.com/office/drawing/2014/main" val="3526719324"/>
                  </a:ext>
                </a:extLst>
              </a:tr>
              <a:tr h="0">
                <a:tc>
                  <a:txBody>
                    <a:bodyPr/>
                    <a:lstStyle/>
                    <a:p>
                      <a:pPr>
                        <a:buNone/>
                      </a:pPr>
                      <a:r>
                        <a:rPr lang="en-US" b="1"/>
                        <a:t>3D Reconstruction</a:t>
                      </a:r>
                      <a:endParaRPr lang="en-US"/>
                    </a:p>
                  </a:txBody>
                  <a:tcPr anchor="ctr">
                    <a:lnL>
                      <a:noFill/>
                    </a:lnL>
                    <a:lnR>
                      <a:noFill/>
                    </a:lnR>
                    <a:lnT>
                      <a:noFill/>
                    </a:lnT>
                    <a:lnB>
                      <a:noFill/>
                    </a:lnB>
                    <a:noFill/>
                  </a:tcPr>
                </a:tc>
                <a:tc>
                  <a:txBody>
                    <a:bodyPr/>
                    <a:lstStyle/>
                    <a:p>
                      <a:pPr>
                        <a:buNone/>
                      </a:pPr>
                      <a:r>
                        <a:rPr lang="en-US"/>
                        <a:t>Use correspondences between frames</a:t>
                      </a:r>
                    </a:p>
                  </a:txBody>
                  <a:tcPr anchor="ctr">
                    <a:lnL>
                      <a:noFill/>
                    </a:lnL>
                    <a:lnR>
                      <a:noFill/>
                    </a:lnR>
                    <a:lnT>
                      <a:noFill/>
                    </a:lnT>
                    <a:lnB>
                      <a:noFill/>
                    </a:lnB>
                    <a:noFill/>
                  </a:tcPr>
                </a:tc>
                <a:extLst>
                  <a:ext uri="{0D108BD9-81ED-4DB2-BD59-A6C34878D82A}">
                    <a16:rowId xmlns:a16="http://schemas.microsoft.com/office/drawing/2014/main" val="4271829133"/>
                  </a:ext>
                </a:extLst>
              </a:tr>
              <a:tr h="0">
                <a:tc>
                  <a:txBody>
                    <a:bodyPr/>
                    <a:lstStyle/>
                    <a:p>
                      <a:pPr>
                        <a:buNone/>
                      </a:pPr>
                      <a:r>
                        <a:rPr lang="en-US" b="1"/>
                        <a:t>Feature Descriptors</a:t>
                      </a:r>
                      <a:endParaRPr lang="en-US"/>
                    </a:p>
                  </a:txBody>
                  <a:tcPr anchor="ctr">
                    <a:lnL>
                      <a:noFill/>
                    </a:lnL>
                    <a:lnR>
                      <a:noFill/>
                    </a:lnR>
                    <a:lnT>
                      <a:noFill/>
                    </a:lnT>
                    <a:lnB>
                      <a:noFill/>
                    </a:lnB>
                    <a:noFill/>
                  </a:tcPr>
                </a:tc>
                <a:tc>
                  <a:txBody>
                    <a:bodyPr/>
                    <a:lstStyle/>
                    <a:p>
                      <a:pPr>
                        <a:buNone/>
                      </a:pPr>
                      <a:r>
                        <a:rPr lang="en-US" dirty="0"/>
                        <a:t>Corners are great places to </a:t>
                      </a:r>
                      <a:r>
                        <a:rPr lang="en-US" b="1" dirty="0"/>
                        <a:t>describe</a:t>
                      </a:r>
                      <a:r>
                        <a:rPr lang="en-US" dirty="0"/>
                        <a:t> a patch (e.g. SIFT, SURF)</a:t>
                      </a:r>
                    </a:p>
                  </a:txBody>
                  <a:tcPr anchor="ctr">
                    <a:lnL>
                      <a:noFill/>
                    </a:lnL>
                    <a:lnR>
                      <a:noFill/>
                    </a:lnR>
                    <a:lnT>
                      <a:noFill/>
                    </a:lnT>
                    <a:lnB>
                      <a:noFill/>
                    </a:lnB>
                    <a:noFill/>
                  </a:tcPr>
                </a:tc>
                <a:extLst>
                  <a:ext uri="{0D108BD9-81ED-4DB2-BD59-A6C34878D82A}">
                    <a16:rowId xmlns:a16="http://schemas.microsoft.com/office/drawing/2014/main" val="357395756"/>
                  </a:ext>
                </a:extLst>
              </a:tr>
            </a:tbl>
          </a:graphicData>
        </a:graphic>
      </p:graphicFrame>
    </p:spTree>
    <p:extLst>
      <p:ext uri="{BB962C8B-B14F-4D97-AF65-F5344CB8AC3E}">
        <p14:creationId xmlns:p14="http://schemas.microsoft.com/office/powerpoint/2010/main" val="418581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1313" name="Google Shape;1313;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70</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32217f5b007_0_21"/>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Key Techniques for Corner Detection</a:t>
            </a:r>
            <a:endParaRPr/>
          </a:p>
        </p:txBody>
      </p:sp>
      <p:sp>
        <p:nvSpPr>
          <p:cNvPr id="348" name="Google Shape;348;g32217f5b007_0_21"/>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2500" dirty="0">
                <a:latin typeface="Arial"/>
                <a:ea typeface="Arial"/>
                <a:cs typeface="Arial"/>
                <a:sym typeface="Arial"/>
              </a:rPr>
              <a:t>Common corner detection algorithms include the </a:t>
            </a:r>
            <a:r>
              <a:rPr lang="en-US" sz="2500" b="1" dirty="0">
                <a:latin typeface="Arial"/>
                <a:ea typeface="Arial"/>
                <a:cs typeface="Arial"/>
                <a:sym typeface="Arial"/>
              </a:rPr>
              <a:t>Harris Corner Detector</a:t>
            </a:r>
            <a:r>
              <a:rPr lang="en-US" sz="2500" dirty="0">
                <a:latin typeface="Arial"/>
                <a:ea typeface="Arial"/>
                <a:cs typeface="Arial"/>
                <a:sym typeface="Arial"/>
              </a:rPr>
              <a:t> and the </a:t>
            </a:r>
            <a:r>
              <a:rPr lang="en-US" sz="2500" b="1" dirty="0">
                <a:latin typeface="Arial"/>
                <a:ea typeface="Arial"/>
                <a:cs typeface="Arial"/>
                <a:sym typeface="Arial"/>
              </a:rPr>
              <a:t>Shi-Tomasi Corner Detector</a:t>
            </a:r>
            <a:r>
              <a:rPr lang="en-US" sz="2500" dirty="0">
                <a:latin typeface="Arial"/>
                <a:ea typeface="Arial"/>
                <a:cs typeface="Arial"/>
                <a:sym typeface="Arial"/>
              </a:rPr>
              <a:t>, which evaluate the local image structure to identify these critical points.</a:t>
            </a: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None/>
            </a:pPr>
            <a:endParaRPr sz="2500" dirty="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500" dirty="0">
                <a:latin typeface="Arial"/>
                <a:ea typeface="Arial"/>
                <a:cs typeface="Arial"/>
                <a:sym typeface="Arial"/>
              </a:rPr>
              <a:t>This technique forms the backbone for numerous applications across fields such as robotics, augmented reality, and image processing, enhancing the accuracy and efficiency of visual systems.</a:t>
            </a:r>
            <a:endParaRPr sz="2500" dirty="0">
              <a:latin typeface="Arial"/>
              <a:ea typeface="Arial"/>
              <a:cs typeface="Arial"/>
              <a:sym typeface="Arial"/>
            </a:endParaRPr>
          </a:p>
          <a:p>
            <a:pPr marL="0" lvl="0" indent="0" algn="l" rtl="0">
              <a:spcBef>
                <a:spcPts val="1200"/>
              </a:spcBef>
              <a:spcAft>
                <a:spcPts val="0"/>
              </a:spcAft>
              <a:buNone/>
            </a:pPr>
            <a:endParaRPr sz="4200" dirty="0"/>
          </a:p>
        </p:txBody>
      </p:sp>
      <p:sp>
        <p:nvSpPr>
          <p:cNvPr id="349" name="Google Shape;349;g32217f5b007_0_21"/>
          <p:cNvSpPr txBox="1">
            <a:spLocks noGrp="1"/>
          </p:cNvSpPr>
          <p:nvPr>
            <p:ph type="sldNum" idx="12"/>
          </p:nvPr>
        </p:nvSpPr>
        <p:spPr>
          <a:xfrm>
            <a:off x="8737600" y="6245225"/>
            <a:ext cx="2844900" cy="4764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sz="1200"/>
          </a:p>
        </p:txBody>
      </p:sp>
      <p:pic>
        <p:nvPicPr>
          <p:cNvPr id="350" name="Google Shape;350;g32217f5b007_0_21"/>
          <p:cNvPicPr preferRelativeResize="0"/>
          <p:nvPr/>
        </p:nvPicPr>
        <p:blipFill rotWithShape="1">
          <a:blip r:embed="rId3">
            <a:alphaModFix/>
          </a:blip>
          <a:srcRect l="10431" t="10760" r="14578" b="17739"/>
          <a:stretch/>
        </p:blipFill>
        <p:spPr>
          <a:xfrm>
            <a:off x="1057925" y="3199450"/>
            <a:ext cx="2497426" cy="1953326"/>
          </a:xfrm>
          <a:prstGeom prst="rect">
            <a:avLst/>
          </a:prstGeom>
          <a:noFill/>
          <a:ln>
            <a:noFill/>
          </a:ln>
        </p:spPr>
      </p:pic>
      <p:sp>
        <p:nvSpPr>
          <p:cNvPr id="351" name="Google Shape;351;g32217f5b007_0_21"/>
          <p:cNvSpPr txBox="1"/>
          <p:nvPr/>
        </p:nvSpPr>
        <p:spPr>
          <a:xfrm>
            <a:off x="3849600" y="3760463"/>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https://medium.com/@deepanshut041/introduction-to-harris-corner-detector-32a88850b3f6</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D572-6A3F-3ACE-A03C-B44E35B9050C}"/>
              </a:ext>
            </a:extLst>
          </p:cNvPr>
          <p:cNvSpPr>
            <a:spLocks noGrp="1"/>
          </p:cNvSpPr>
          <p:nvPr>
            <p:ph type="title"/>
          </p:nvPr>
        </p:nvSpPr>
        <p:spPr/>
        <p:txBody>
          <a:bodyPr/>
          <a:lstStyle/>
          <a:p>
            <a:r>
              <a:rPr lang="en-US" dirty="0"/>
              <a:t>Corner Detection Algorithms</a:t>
            </a:r>
          </a:p>
        </p:txBody>
      </p:sp>
      <p:sp>
        <p:nvSpPr>
          <p:cNvPr id="3" name="Text Placeholder 2">
            <a:extLst>
              <a:ext uri="{FF2B5EF4-FFF2-40B4-BE49-F238E27FC236}">
                <a16:creationId xmlns:a16="http://schemas.microsoft.com/office/drawing/2014/main" id="{FE417729-E076-EC55-A5C6-DE94AEFA3B93}"/>
              </a:ext>
            </a:extLst>
          </p:cNvPr>
          <p:cNvSpPr>
            <a:spLocks noGrp="1"/>
          </p:cNvSpPr>
          <p:nvPr>
            <p:ph type="body" idx="1"/>
          </p:nvPr>
        </p:nvSpPr>
        <p:spPr/>
        <p:txBody>
          <a:bodyPr/>
          <a:lstStyle/>
          <a:p>
            <a:pPr marL="114300" indent="0">
              <a:buNone/>
            </a:pPr>
            <a:r>
              <a:rPr lang="en-US" sz="2000" dirty="0"/>
              <a:t>1. Harris Corner Detector</a:t>
            </a:r>
          </a:p>
          <a:p>
            <a:pPr lvl="1"/>
            <a:r>
              <a:rPr lang="en-US" sz="1600" dirty="0"/>
              <a:t>Uses the change in intensity in all directions.</a:t>
            </a:r>
          </a:p>
          <a:p>
            <a:pPr lvl="1"/>
            <a:r>
              <a:rPr lang="en-US" sz="1600" dirty="0"/>
              <a:t>Based on the second moment matrix (structure tensor) of gradients in a window.</a:t>
            </a:r>
          </a:p>
          <a:p>
            <a:pPr lvl="1"/>
            <a:r>
              <a:rPr lang="en-US" sz="1600" dirty="0"/>
              <a:t>Strength of a corner is determined by eigenvalues of this matrix.</a:t>
            </a:r>
          </a:p>
          <a:p>
            <a:pPr marL="114300" indent="0">
              <a:buNone/>
            </a:pPr>
            <a:endParaRPr lang="en-US" sz="2000" dirty="0"/>
          </a:p>
          <a:p>
            <a:pPr marL="114300" indent="0">
              <a:buNone/>
            </a:pPr>
            <a:r>
              <a:rPr lang="en-US" sz="2000" dirty="0"/>
              <a:t>2. Shi-Tomasi Corner Detector</a:t>
            </a:r>
          </a:p>
          <a:p>
            <a:pPr lvl="1"/>
            <a:r>
              <a:rPr lang="en-US" sz="1600" dirty="0"/>
              <a:t>A refinement of Harris.</a:t>
            </a:r>
          </a:p>
          <a:p>
            <a:pPr lvl="1"/>
            <a:r>
              <a:rPr lang="en-US" sz="1600" dirty="0"/>
              <a:t>Uses minimum eigenvalue as corner score — more robust.</a:t>
            </a:r>
          </a:p>
        </p:txBody>
      </p:sp>
      <p:sp>
        <p:nvSpPr>
          <p:cNvPr id="4" name="Slide Number Placeholder 3">
            <a:extLst>
              <a:ext uri="{FF2B5EF4-FFF2-40B4-BE49-F238E27FC236}">
                <a16:creationId xmlns:a16="http://schemas.microsoft.com/office/drawing/2014/main" id="{030105A9-8902-7F06-7A1E-24E64830E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sz="1200" dirty="0"/>
          </a:p>
        </p:txBody>
      </p:sp>
    </p:spTree>
    <p:extLst>
      <p:ext uri="{BB962C8B-B14F-4D97-AF65-F5344CB8AC3E}">
        <p14:creationId xmlns:p14="http://schemas.microsoft.com/office/powerpoint/2010/main" val="1821025859"/>
      </p:ext>
    </p:extLst>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506</TotalTime>
  <Words>3575</Words>
  <Application>Microsoft Office PowerPoint</Application>
  <PresentationFormat>Widescreen</PresentationFormat>
  <Paragraphs>457</Paragraphs>
  <Slides>70</Slides>
  <Notes>68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70</vt:i4>
      </vt:variant>
    </vt:vector>
  </HeadingPairs>
  <TitlesOfParts>
    <vt:vector size="81" baseType="lpstr">
      <vt:lpstr>Proxima Nova</vt:lpstr>
      <vt:lpstr>Times New Roman</vt:lpstr>
      <vt:lpstr>Open Sans</vt:lpstr>
      <vt:lpstr>Arial</vt:lpstr>
      <vt:lpstr>Calibri</vt:lpstr>
      <vt:lpstr>Roboto Mono</vt:lpstr>
      <vt:lpstr>Lucida Sans</vt:lpstr>
      <vt:lpstr>Cambria</vt:lpstr>
      <vt:lpstr>Office Theme</vt:lpstr>
      <vt:lpstr>Office Theme</vt:lpstr>
      <vt:lpstr>Office Theme</vt:lpstr>
      <vt:lpstr>Aakash Goel https://www.linkedin.com/in/goelaakash123/</vt:lpstr>
      <vt:lpstr> Topics</vt:lpstr>
      <vt:lpstr>Corner Detection</vt:lpstr>
      <vt:lpstr>Corner Detection - What</vt:lpstr>
      <vt:lpstr>Corner Detection - Why</vt:lpstr>
      <vt:lpstr>Applications of Corner Detection</vt:lpstr>
      <vt:lpstr>Corner Detection - Application</vt:lpstr>
      <vt:lpstr>Key Techniques for Corner Detection</vt:lpstr>
      <vt:lpstr>Corner Detection Algorithms</vt:lpstr>
      <vt:lpstr>Harris corner detector</vt:lpstr>
      <vt:lpstr>Intuition: Harris corner detector</vt:lpstr>
      <vt:lpstr>Local measures of uniqueness</vt:lpstr>
      <vt:lpstr>Local measures of uniqueness</vt:lpstr>
      <vt:lpstr>The Basic Idea</vt:lpstr>
      <vt:lpstr>Harris Detector: Basic Idea</vt:lpstr>
      <vt:lpstr>Harris Detector: Mathematics</vt:lpstr>
      <vt:lpstr>Harris Detector: Mathematics (Taylor Intuition)</vt:lpstr>
      <vt:lpstr>Harris Detector: Mathematics (Taylor Intuition)</vt:lpstr>
      <vt:lpstr>Harris Detector: Mathematics (Taylor Intuition)</vt:lpstr>
      <vt:lpstr>Harris Detector: Mathematics (Taylor)</vt:lpstr>
      <vt:lpstr>Harris Detector: Mathematics (Taylor)</vt:lpstr>
      <vt:lpstr>Harris Detector: Mathematics (Taylor)</vt:lpstr>
      <vt:lpstr>Harris Detector: Mathematics (Taylor)</vt:lpstr>
      <vt:lpstr>Harris Detector: Mathematics</vt:lpstr>
      <vt:lpstr>Harris Detector: Mathematics</vt:lpstr>
      <vt:lpstr>Harris Detector: Mathematics</vt:lpstr>
      <vt:lpstr>Harris Detector: Mathematics</vt:lpstr>
      <vt:lpstr>Harris Detector: Mathematics</vt:lpstr>
      <vt:lpstr>Harris Detector: Mathematics</vt:lpstr>
      <vt:lpstr>Harris Detector: Mathematics</vt:lpstr>
      <vt:lpstr>Harris Detector: Mathematics</vt:lpstr>
      <vt:lpstr>Harris Detector: Mathematics</vt:lpstr>
      <vt:lpstr>Harris Detector: Mathematics</vt:lpstr>
      <vt:lpstr>Finding values </vt:lpstr>
      <vt:lpstr>Harris Detector: Mathematics</vt:lpstr>
      <vt:lpstr>Harris Detector: Mathematics</vt:lpstr>
      <vt:lpstr>Harris Detector</vt:lpstr>
      <vt:lpstr>Harris Detector: Workflow</vt:lpstr>
      <vt:lpstr>Harris Detector: Workflow</vt:lpstr>
      <vt:lpstr>Harris Detector: Workflow</vt:lpstr>
      <vt:lpstr>Harris Detector: Workflow</vt:lpstr>
      <vt:lpstr>Harris Detector: Workflow</vt:lpstr>
      <vt:lpstr>PowerPoint Presentation</vt:lpstr>
      <vt:lpstr>Harris Corner Detector- Numericals</vt:lpstr>
      <vt:lpstr>Harris Corner Detector- Numericals</vt:lpstr>
      <vt:lpstr>Harris Corner Detector- Numericals</vt:lpstr>
      <vt:lpstr>Harris Corner Detector- Numericals</vt:lpstr>
      <vt:lpstr>Harris Corner Detector- Numericals</vt:lpstr>
      <vt:lpstr> Harris Corner Detector- Numericals (contd..) </vt:lpstr>
      <vt:lpstr>Histogram of Oriented Gradients (HOG)</vt:lpstr>
      <vt:lpstr>Histogram of Oriented Gradients (HOG) – An Introduction</vt:lpstr>
      <vt:lpstr>Applications of HOG</vt:lpstr>
      <vt:lpstr>Key Concepts</vt:lpstr>
      <vt:lpstr>Steps</vt:lpstr>
      <vt:lpstr>Find horizontal and vertical gradients</vt:lpstr>
      <vt:lpstr>Blocks and Cells Use a patch of 64 x 128</vt:lpstr>
      <vt:lpstr>Divide the image into blocks of 8 x 8 cells Slide over 2 x 2 block cells</vt:lpstr>
      <vt:lpstr>Calculate Gradient and Orientation</vt:lpstr>
      <vt:lpstr>Histogram bins</vt:lpstr>
      <vt:lpstr>Histogram bins</vt:lpstr>
      <vt:lpstr> Gradient binning</vt:lpstr>
      <vt:lpstr> Normalisation</vt:lpstr>
      <vt:lpstr>Concatenate Histograms</vt:lpstr>
      <vt:lpstr> HOG Numericals</vt:lpstr>
      <vt:lpstr> HOG Numericals Contd..</vt:lpstr>
      <vt:lpstr> HOG Numericals Contd..</vt:lpstr>
      <vt:lpstr> Summary</vt:lpstr>
      <vt:lpstr> HOG Numericals Contd..</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15</cp:revision>
  <dcterms:created xsi:type="dcterms:W3CDTF">2023-01-18T09:26:06Z</dcterms:created>
  <dcterms:modified xsi:type="dcterms:W3CDTF">2025-06-16T16:56:23Z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